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3247D3-4194-1078-841D-CA69D79943CF}" name="Shropshire FA" initials="SF" userId="eb3c78e30c67715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132" d="100"/>
          <a:sy n="132" d="100"/>
        </p:scale>
        <p:origin x="-472" y="-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25" Type="http://schemas.microsoft.com/office/2018/10/relationships/authors" Target="author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388A7-9CF9-4E66-AC9B-405BBB52AC67}" type="datetimeFigureOut">
              <a:rPr lang="en-GB" smtClean="0"/>
              <a:t>10/12/21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590D8-5311-4645-8C8D-AAB8B57CC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12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90D8-5311-4645-8C8D-AAB8B57CC33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06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590D8-5311-4645-8C8D-AAB8B57CC33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5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0" cy="1988820"/>
          </a:xfrm>
          <a:custGeom>
            <a:avLst/>
            <a:gdLst/>
            <a:ahLst/>
            <a:cxnLst/>
            <a:rect l="l" t="t" r="r" b="b"/>
            <a:pathLst>
              <a:path h="1988820">
                <a:moveTo>
                  <a:pt x="0" y="1988781"/>
                </a:moveTo>
                <a:lnTo>
                  <a:pt x="0" y="0"/>
                </a:lnTo>
                <a:lnTo>
                  <a:pt x="0" y="1988781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81331"/>
            <a:ext cx="0" cy="476884"/>
          </a:xfrm>
          <a:custGeom>
            <a:avLst/>
            <a:gdLst/>
            <a:ahLst/>
            <a:cxnLst/>
            <a:rect l="l" t="t" r="r" b="b"/>
            <a:pathLst>
              <a:path h="476884">
                <a:moveTo>
                  <a:pt x="0" y="476669"/>
                </a:moveTo>
                <a:lnTo>
                  <a:pt x="0" y="0"/>
                </a:lnTo>
                <a:lnTo>
                  <a:pt x="0" y="476669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961132" y="1813560"/>
            <a:ext cx="3229356" cy="3230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153029" y="2006219"/>
            <a:ext cx="2845943" cy="28459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27022" y="902842"/>
            <a:ext cx="5489955" cy="869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png"/><Relationship Id="rId3" Type="http://schemas.openxmlformats.org/officeDocument/2006/relationships/image" Target="../media/image6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4" Type="http://schemas.openxmlformats.org/officeDocument/2006/relationships/image" Target="../media/image63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jp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0.png"/><Relationship Id="rId12" Type="http://schemas.openxmlformats.org/officeDocument/2006/relationships/image" Target="../media/image71.png"/><Relationship Id="rId13" Type="http://schemas.openxmlformats.org/officeDocument/2006/relationships/image" Target="../media/image72.png"/><Relationship Id="rId14" Type="http://schemas.openxmlformats.org/officeDocument/2006/relationships/image" Target="../media/image73.png"/><Relationship Id="rId15" Type="http://schemas.openxmlformats.org/officeDocument/2006/relationships/image" Target="../media/image74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10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64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26.png"/><Relationship Id="rId15" Type="http://schemas.openxmlformats.org/officeDocument/2006/relationships/image" Target="../media/image27.png"/><Relationship Id="rId16" Type="http://schemas.openxmlformats.org/officeDocument/2006/relationships/image" Target="../media/image28.png"/><Relationship Id="rId17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1.jpg"/><Relationship Id="rId5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1.jpg"/><Relationship Id="rId5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20" Type="http://schemas.openxmlformats.org/officeDocument/2006/relationships/image" Target="../media/image48.png"/><Relationship Id="rId21" Type="http://schemas.openxmlformats.org/officeDocument/2006/relationships/image" Target="../media/image49.png"/><Relationship Id="rId22" Type="http://schemas.openxmlformats.org/officeDocument/2006/relationships/image" Target="../media/image50.png"/><Relationship Id="rId23" Type="http://schemas.openxmlformats.org/officeDocument/2006/relationships/image" Target="../media/image51.jpg"/><Relationship Id="rId24" Type="http://schemas.openxmlformats.org/officeDocument/2006/relationships/image" Target="../media/image52.png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10" Type="http://schemas.openxmlformats.org/officeDocument/2006/relationships/image" Target="../media/image38.png"/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4" Type="http://schemas.openxmlformats.org/officeDocument/2006/relationships/image" Target="../media/image42.png"/><Relationship Id="rId15" Type="http://schemas.openxmlformats.org/officeDocument/2006/relationships/image" Target="../media/image43.png"/><Relationship Id="rId16" Type="http://schemas.openxmlformats.org/officeDocument/2006/relationships/image" Target="../media/image44.png"/><Relationship Id="rId17" Type="http://schemas.openxmlformats.org/officeDocument/2006/relationships/image" Target="../media/image45.png"/><Relationship Id="rId18" Type="http://schemas.openxmlformats.org/officeDocument/2006/relationships/image" Target="../media/image46.png"/><Relationship Id="rId19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jpg"/><Relationship Id="rId3" Type="http://schemas.openxmlformats.org/officeDocument/2006/relationships/hyperlink" Target="https://www.youtube.com/watch?v=nteN61mfUbo" TargetMode="Externa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png"/><Relationship Id="rId12" Type="http://schemas.openxmlformats.org/officeDocument/2006/relationships/image" Target="../media/image58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image" Target="../media/image5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28431" y="5445226"/>
            <a:ext cx="708304" cy="10081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0851" y="725169"/>
            <a:ext cx="1533779" cy="233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0851" y="4649723"/>
            <a:ext cx="1167104" cy="2484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0851" y="4942332"/>
            <a:ext cx="1824355" cy="2484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0851" y="1638249"/>
            <a:ext cx="2505583" cy="997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0851" y="3465906"/>
            <a:ext cx="4116832" cy="6632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0851" y="5802172"/>
            <a:ext cx="672998" cy="2484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332" y="0"/>
            <a:ext cx="9063668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62682" y="0"/>
            <a:ext cx="6981316" cy="68579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11348" y="5443524"/>
            <a:ext cx="528485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An </a:t>
            </a:r>
            <a:r>
              <a:rPr sz="2800" b="1" spc="-10" dirty="0">
                <a:latin typeface="Calibri"/>
                <a:cs typeface="Calibri"/>
              </a:rPr>
              <a:t>Introduction </a:t>
            </a:r>
            <a:r>
              <a:rPr sz="2800" b="1" spc="-125" dirty="0">
                <a:latin typeface="Calibri"/>
                <a:cs typeface="Calibri"/>
              </a:rPr>
              <a:t>To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Futsal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0923" y="2559050"/>
            <a:ext cx="2038984" cy="42957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xmlns="" id="{28685563-549E-4C54-8A59-E87F89814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23875"/>
            <a:ext cx="1974850" cy="253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0" cy="1988820"/>
          </a:xfrm>
          <a:custGeom>
            <a:avLst/>
            <a:gdLst/>
            <a:ahLst/>
            <a:cxnLst/>
            <a:rect l="l" t="t" r="r" b="b"/>
            <a:pathLst>
              <a:path h="1988820">
                <a:moveTo>
                  <a:pt x="0" y="1988781"/>
                </a:moveTo>
                <a:lnTo>
                  <a:pt x="0" y="0"/>
                </a:lnTo>
                <a:lnTo>
                  <a:pt x="0" y="1988781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81331"/>
            <a:ext cx="0" cy="476884"/>
          </a:xfrm>
          <a:custGeom>
            <a:avLst/>
            <a:gdLst/>
            <a:ahLst/>
            <a:cxnLst/>
            <a:rect l="l" t="t" r="r" b="b"/>
            <a:pathLst>
              <a:path h="476884">
                <a:moveTo>
                  <a:pt x="0" y="476669"/>
                </a:moveTo>
                <a:lnTo>
                  <a:pt x="0" y="0"/>
                </a:lnTo>
                <a:lnTo>
                  <a:pt x="0" y="476669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1516" y="0"/>
            <a:ext cx="6045708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53667" y="10"/>
            <a:ext cx="5661533" cy="6857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0" cy="1988820"/>
          </a:xfrm>
          <a:custGeom>
            <a:avLst/>
            <a:gdLst/>
            <a:ahLst/>
            <a:cxnLst/>
            <a:rect l="l" t="t" r="r" b="b"/>
            <a:pathLst>
              <a:path h="1988820">
                <a:moveTo>
                  <a:pt x="0" y="1988781"/>
                </a:moveTo>
                <a:lnTo>
                  <a:pt x="0" y="0"/>
                </a:lnTo>
                <a:lnTo>
                  <a:pt x="0" y="1988781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81331"/>
            <a:ext cx="0" cy="476884"/>
          </a:xfrm>
          <a:custGeom>
            <a:avLst/>
            <a:gdLst/>
            <a:ahLst/>
            <a:cxnLst/>
            <a:rect l="l" t="t" r="r" b="b"/>
            <a:pathLst>
              <a:path h="476884">
                <a:moveTo>
                  <a:pt x="0" y="476669"/>
                </a:moveTo>
                <a:lnTo>
                  <a:pt x="0" y="0"/>
                </a:lnTo>
                <a:lnTo>
                  <a:pt x="0" y="476669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0051" y="57"/>
            <a:ext cx="6911848" cy="6828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447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657611"/>
            <a:ext cx="9144000" cy="32003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10817"/>
            <a:ext cx="9144000" cy="278130"/>
          </a:xfrm>
          <a:custGeom>
            <a:avLst/>
            <a:gdLst/>
            <a:ahLst/>
            <a:cxnLst/>
            <a:rect l="l" t="t" r="r" b="b"/>
            <a:pathLst>
              <a:path w="9144000" h="278130">
                <a:moveTo>
                  <a:pt x="0" y="277964"/>
                </a:moveTo>
                <a:lnTo>
                  <a:pt x="9144000" y="277964"/>
                </a:lnTo>
                <a:lnTo>
                  <a:pt x="9144000" y="0"/>
                </a:lnTo>
                <a:lnTo>
                  <a:pt x="0" y="0"/>
                </a:lnTo>
                <a:lnTo>
                  <a:pt x="0" y="277964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81331"/>
            <a:ext cx="9144000" cy="476884"/>
          </a:xfrm>
          <a:custGeom>
            <a:avLst/>
            <a:gdLst/>
            <a:ahLst/>
            <a:cxnLst/>
            <a:rect l="l" t="t" r="r" b="b"/>
            <a:pathLst>
              <a:path w="9144000" h="476884">
                <a:moveTo>
                  <a:pt x="0" y="476669"/>
                </a:moveTo>
                <a:lnTo>
                  <a:pt x="9144000" y="476669"/>
                </a:lnTo>
                <a:lnTo>
                  <a:pt x="9144000" y="0"/>
                </a:lnTo>
                <a:lnTo>
                  <a:pt x="0" y="0"/>
                </a:lnTo>
                <a:lnTo>
                  <a:pt x="0" y="476669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514" y="1710817"/>
            <a:ext cx="8785225" cy="278130"/>
          </a:xfrm>
          <a:custGeom>
            <a:avLst/>
            <a:gdLst/>
            <a:ahLst/>
            <a:cxnLst/>
            <a:rect l="l" t="t" r="r" b="b"/>
            <a:pathLst>
              <a:path w="8785225" h="278130">
                <a:moveTo>
                  <a:pt x="0" y="277964"/>
                </a:moveTo>
                <a:lnTo>
                  <a:pt x="8784971" y="277964"/>
                </a:lnTo>
                <a:lnTo>
                  <a:pt x="8784971" y="0"/>
                </a:lnTo>
                <a:lnTo>
                  <a:pt x="0" y="0"/>
                </a:lnTo>
                <a:lnTo>
                  <a:pt x="0" y="2779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514" y="6381331"/>
            <a:ext cx="8785225" cy="288290"/>
          </a:xfrm>
          <a:custGeom>
            <a:avLst/>
            <a:gdLst/>
            <a:ahLst/>
            <a:cxnLst/>
            <a:rect l="l" t="t" r="r" b="b"/>
            <a:pathLst>
              <a:path w="8785225" h="288290">
                <a:moveTo>
                  <a:pt x="0" y="288023"/>
                </a:moveTo>
                <a:lnTo>
                  <a:pt x="8784971" y="288023"/>
                </a:lnTo>
                <a:lnTo>
                  <a:pt x="8784971" y="0"/>
                </a:lnTo>
                <a:lnTo>
                  <a:pt x="0" y="0"/>
                </a:lnTo>
                <a:lnTo>
                  <a:pt x="0" y="2880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0851" y="485901"/>
            <a:ext cx="4999863" cy="597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10816"/>
            <a:ext cx="9144000" cy="5147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10817"/>
            <a:ext cx="9144000" cy="707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1711325"/>
          </a:xfrm>
          <a:custGeom>
            <a:avLst/>
            <a:gdLst/>
            <a:ahLst/>
            <a:cxnLst/>
            <a:rect l="l" t="t" r="r" b="b"/>
            <a:pathLst>
              <a:path w="9144000" h="1711325">
                <a:moveTo>
                  <a:pt x="0" y="1710816"/>
                </a:moveTo>
                <a:lnTo>
                  <a:pt x="9144000" y="1710816"/>
                </a:lnTo>
                <a:lnTo>
                  <a:pt x="9144000" y="0"/>
                </a:lnTo>
                <a:lnTo>
                  <a:pt x="0" y="0"/>
                </a:lnTo>
                <a:lnTo>
                  <a:pt x="0" y="1710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144000" cy="1711325"/>
          </a:xfrm>
          <a:custGeom>
            <a:avLst/>
            <a:gdLst/>
            <a:ahLst/>
            <a:cxnLst/>
            <a:rect l="l" t="t" r="r" b="b"/>
            <a:pathLst>
              <a:path w="9144000" h="1711325">
                <a:moveTo>
                  <a:pt x="0" y="1710816"/>
                </a:moveTo>
                <a:lnTo>
                  <a:pt x="9144000" y="1710816"/>
                </a:lnTo>
                <a:lnTo>
                  <a:pt x="9144000" y="0"/>
                </a:lnTo>
                <a:lnTo>
                  <a:pt x="0" y="0"/>
                </a:lnTo>
                <a:lnTo>
                  <a:pt x="0" y="1710816"/>
                </a:lnTo>
                <a:close/>
              </a:path>
            </a:pathLst>
          </a:custGeom>
          <a:ln w="952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3652" y="883285"/>
            <a:ext cx="1322832" cy="5273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81327" y="883285"/>
            <a:ext cx="249935" cy="5273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06296" y="883285"/>
            <a:ext cx="4245356" cy="527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39689" y="883285"/>
            <a:ext cx="249936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8480" y="760476"/>
            <a:ext cx="5728970" cy="0"/>
          </a:xfrm>
          <a:custGeom>
            <a:avLst/>
            <a:gdLst/>
            <a:ahLst/>
            <a:cxnLst/>
            <a:rect l="l" t="t" r="r" b="b"/>
            <a:pathLst>
              <a:path w="5728970">
                <a:moveTo>
                  <a:pt x="0" y="0"/>
                </a:moveTo>
                <a:lnTo>
                  <a:pt x="5728398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08151" y="2415794"/>
            <a:ext cx="16510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585858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61060" y="2431033"/>
            <a:ext cx="176022" cy="3733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8408" y="2431033"/>
            <a:ext cx="907084" cy="3733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90954" y="2431033"/>
            <a:ext cx="2424557" cy="3733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17005" y="2347328"/>
            <a:ext cx="2136902" cy="371729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0851" y="3310458"/>
            <a:ext cx="2338324" cy="3736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0851" y="4188840"/>
            <a:ext cx="2886075" cy="3733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0851" y="5066665"/>
            <a:ext cx="1963801" cy="3733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7063" y="201803"/>
            <a:ext cx="520191" cy="3794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7207" y="201803"/>
            <a:ext cx="4572254" cy="3794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7566" y="4927219"/>
            <a:ext cx="2497836" cy="6522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4589" y="4984115"/>
            <a:ext cx="2383790" cy="538480"/>
          </a:xfrm>
          <a:custGeom>
            <a:avLst/>
            <a:gdLst/>
            <a:ahLst/>
            <a:cxnLst/>
            <a:rect l="l" t="t" r="r" b="b"/>
            <a:pathLst>
              <a:path w="2383790" h="538479">
                <a:moveTo>
                  <a:pt x="0" y="269113"/>
                </a:moveTo>
                <a:lnTo>
                  <a:pt x="19200" y="220715"/>
                </a:lnTo>
                <a:lnTo>
                  <a:pt x="52296" y="189990"/>
                </a:lnTo>
                <a:lnTo>
                  <a:pt x="100464" y="160759"/>
                </a:lnTo>
                <a:lnTo>
                  <a:pt x="162708" y="133246"/>
                </a:lnTo>
                <a:lnTo>
                  <a:pt x="198796" y="120204"/>
                </a:lnTo>
                <a:lnTo>
                  <a:pt x="238029" y="107676"/>
                </a:lnTo>
                <a:lnTo>
                  <a:pt x="280283" y="95689"/>
                </a:lnTo>
                <a:lnTo>
                  <a:pt x="325431" y="84273"/>
                </a:lnTo>
                <a:lnTo>
                  <a:pt x="373351" y="73454"/>
                </a:lnTo>
                <a:lnTo>
                  <a:pt x="423917" y="63262"/>
                </a:lnTo>
                <a:lnTo>
                  <a:pt x="477004" y="53723"/>
                </a:lnTo>
                <a:lnTo>
                  <a:pt x="532488" y="44867"/>
                </a:lnTo>
                <a:lnTo>
                  <a:pt x="590245" y="36721"/>
                </a:lnTo>
                <a:lnTo>
                  <a:pt x="650149" y="29314"/>
                </a:lnTo>
                <a:lnTo>
                  <a:pt x="712075" y="22672"/>
                </a:lnTo>
                <a:lnTo>
                  <a:pt x="775900" y="16826"/>
                </a:lnTo>
                <a:lnTo>
                  <a:pt x="841498" y="11801"/>
                </a:lnTo>
                <a:lnTo>
                  <a:pt x="908746" y="7627"/>
                </a:lnTo>
                <a:lnTo>
                  <a:pt x="977517" y="4332"/>
                </a:lnTo>
                <a:lnTo>
                  <a:pt x="1047688" y="1944"/>
                </a:lnTo>
                <a:lnTo>
                  <a:pt x="1119134" y="490"/>
                </a:lnTo>
                <a:lnTo>
                  <a:pt x="1191729" y="0"/>
                </a:lnTo>
                <a:lnTo>
                  <a:pt x="1264333" y="490"/>
                </a:lnTo>
                <a:lnTo>
                  <a:pt x="1335786" y="1944"/>
                </a:lnTo>
                <a:lnTo>
                  <a:pt x="1405963" y="4332"/>
                </a:lnTo>
                <a:lnTo>
                  <a:pt x="1474740" y="7627"/>
                </a:lnTo>
                <a:lnTo>
                  <a:pt x="1541992" y="11801"/>
                </a:lnTo>
                <a:lnTo>
                  <a:pt x="1607594" y="16826"/>
                </a:lnTo>
                <a:lnTo>
                  <a:pt x="1671422" y="22672"/>
                </a:lnTo>
                <a:lnTo>
                  <a:pt x="1733352" y="29314"/>
                </a:lnTo>
                <a:lnTo>
                  <a:pt x="1793258" y="36721"/>
                </a:lnTo>
                <a:lnTo>
                  <a:pt x="1851016" y="44867"/>
                </a:lnTo>
                <a:lnTo>
                  <a:pt x="1906501" y="53723"/>
                </a:lnTo>
                <a:lnTo>
                  <a:pt x="1959589" y="63262"/>
                </a:lnTo>
                <a:lnTo>
                  <a:pt x="2010155" y="73454"/>
                </a:lnTo>
                <a:lnTo>
                  <a:pt x="2058075" y="84273"/>
                </a:lnTo>
                <a:lnTo>
                  <a:pt x="2103224" y="95689"/>
                </a:lnTo>
                <a:lnTo>
                  <a:pt x="2145476" y="107676"/>
                </a:lnTo>
                <a:lnTo>
                  <a:pt x="2184709" y="120204"/>
                </a:lnTo>
                <a:lnTo>
                  <a:pt x="2220796" y="133246"/>
                </a:lnTo>
                <a:lnTo>
                  <a:pt x="2283038" y="160759"/>
                </a:lnTo>
                <a:lnTo>
                  <a:pt x="2331204" y="189990"/>
                </a:lnTo>
                <a:lnTo>
                  <a:pt x="2364298" y="220715"/>
                </a:lnTo>
                <a:lnTo>
                  <a:pt x="2383497" y="269113"/>
                </a:lnTo>
                <a:lnTo>
                  <a:pt x="2381323" y="285502"/>
                </a:lnTo>
                <a:lnTo>
                  <a:pt x="2349697" y="333004"/>
                </a:lnTo>
                <a:lnTo>
                  <a:pt x="2308943" y="363000"/>
                </a:lnTo>
                <a:lnTo>
                  <a:pt x="2253614" y="391395"/>
                </a:lnTo>
                <a:lnTo>
                  <a:pt x="2184709" y="417965"/>
                </a:lnTo>
                <a:lnTo>
                  <a:pt x="2145476" y="430495"/>
                </a:lnTo>
                <a:lnTo>
                  <a:pt x="2103224" y="442483"/>
                </a:lnTo>
                <a:lnTo>
                  <a:pt x="2058075" y="453903"/>
                </a:lnTo>
                <a:lnTo>
                  <a:pt x="2010155" y="464725"/>
                </a:lnTo>
                <a:lnTo>
                  <a:pt x="1959589" y="474921"/>
                </a:lnTo>
                <a:lnTo>
                  <a:pt x="1906501" y="484464"/>
                </a:lnTo>
                <a:lnTo>
                  <a:pt x="1851016" y="493325"/>
                </a:lnTo>
                <a:lnTo>
                  <a:pt x="1793258" y="501475"/>
                </a:lnTo>
                <a:lnTo>
                  <a:pt x="1733352" y="508888"/>
                </a:lnTo>
                <a:lnTo>
                  <a:pt x="1671422" y="515534"/>
                </a:lnTo>
                <a:lnTo>
                  <a:pt x="1607594" y="521385"/>
                </a:lnTo>
                <a:lnTo>
                  <a:pt x="1541992" y="526413"/>
                </a:lnTo>
                <a:lnTo>
                  <a:pt x="1474740" y="530590"/>
                </a:lnTo>
                <a:lnTo>
                  <a:pt x="1405963" y="533889"/>
                </a:lnTo>
                <a:lnTo>
                  <a:pt x="1335786" y="536279"/>
                </a:lnTo>
                <a:lnTo>
                  <a:pt x="1264333" y="537734"/>
                </a:lnTo>
                <a:lnTo>
                  <a:pt x="1191729" y="538226"/>
                </a:lnTo>
                <a:lnTo>
                  <a:pt x="1119134" y="537734"/>
                </a:lnTo>
                <a:lnTo>
                  <a:pt x="1047688" y="536279"/>
                </a:lnTo>
                <a:lnTo>
                  <a:pt x="977517" y="533889"/>
                </a:lnTo>
                <a:lnTo>
                  <a:pt x="908746" y="530590"/>
                </a:lnTo>
                <a:lnTo>
                  <a:pt x="841498" y="526413"/>
                </a:lnTo>
                <a:lnTo>
                  <a:pt x="775900" y="521385"/>
                </a:lnTo>
                <a:lnTo>
                  <a:pt x="712075" y="515534"/>
                </a:lnTo>
                <a:lnTo>
                  <a:pt x="650149" y="508888"/>
                </a:lnTo>
                <a:lnTo>
                  <a:pt x="590245" y="501475"/>
                </a:lnTo>
                <a:lnTo>
                  <a:pt x="532488" y="493325"/>
                </a:lnTo>
                <a:lnTo>
                  <a:pt x="477004" y="484464"/>
                </a:lnTo>
                <a:lnTo>
                  <a:pt x="423917" y="474921"/>
                </a:lnTo>
                <a:lnTo>
                  <a:pt x="373351" y="464725"/>
                </a:lnTo>
                <a:lnTo>
                  <a:pt x="325431" y="453903"/>
                </a:lnTo>
                <a:lnTo>
                  <a:pt x="280283" y="442483"/>
                </a:lnTo>
                <a:lnTo>
                  <a:pt x="238029" y="430495"/>
                </a:lnTo>
                <a:lnTo>
                  <a:pt x="198796" y="417965"/>
                </a:lnTo>
                <a:lnTo>
                  <a:pt x="162708" y="404923"/>
                </a:lnTo>
                <a:lnTo>
                  <a:pt x="100464" y="377412"/>
                </a:lnTo>
                <a:lnTo>
                  <a:pt x="52296" y="348188"/>
                </a:lnTo>
                <a:lnTo>
                  <a:pt x="19200" y="317476"/>
                </a:lnTo>
                <a:lnTo>
                  <a:pt x="0" y="269113"/>
                </a:lnTo>
                <a:close/>
              </a:path>
            </a:pathLst>
          </a:custGeom>
          <a:ln w="28574">
            <a:solidFill>
              <a:srgbClr val="FF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0" cy="1988820"/>
          </a:xfrm>
          <a:custGeom>
            <a:avLst/>
            <a:gdLst/>
            <a:ahLst/>
            <a:cxnLst/>
            <a:rect l="l" t="t" r="r" b="b"/>
            <a:pathLst>
              <a:path h="1988820">
                <a:moveTo>
                  <a:pt x="0" y="1988781"/>
                </a:moveTo>
                <a:lnTo>
                  <a:pt x="0" y="0"/>
                </a:lnTo>
                <a:lnTo>
                  <a:pt x="0" y="1988781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81331"/>
            <a:ext cx="0" cy="476884"/>
          </a:xfrm>
          <a:custGeom>
            <a:avLst/>
            <a:gdLst/>
            <a:ahLst/>
            <a:cxnLst/>
            <a:rect l="l" t="t" r="r" b="b"/>
            <a:pathLst>
              <a:path h="476884">
                <a:moveTo>
                  <a:pt x="0" y="476669"/>
                </a:moveTo>
                <a:lnTo>
                  <a:pt x="0" y="0"/>
                </a:lnTo>
                <a:lnTo>
                  <a:pt x="0" y="476669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0851" y="485901"/>
            <a:ext cx="4999863" cy="597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7063" y="167894"/>
            <a:ext cx="6046089" cy="350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6829" y="883285"/>
            <a:ext cx="1322832" cy="527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54530" y="883285"/>
            <a:ext cx="3357626" cy="5273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85081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5663" y="423672"/>
            <a:ext cx="2216531" cy="527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26933" y="6319113"/>
            <a:ext cx="1183640" cy="268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21676" y="4935258"/>
            <a:ext cx="861834" cy="1226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88338" y="202793"/>
            <a:ext cx="5546217" cy="64762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3986" y="188506"/>
            <a:ext cx="5575300" cy="6504940"/>
          </a:xfrm>
          <a:custGeom>
            <a:avLst/>
            <a:gdLst/>
            <a:ahLst/>
            <a:cxnLst/>
            <a:rect l="l" t="t" r="r" b="b"/>
            <a:pathLst>
              <a:path w="5575300" h="6504940">
                <a:moveTo>
                  <a:pt x="0" y="6504813"/>
                </a:moveTo>
                <a:lnTo>
                  <a:pt x="5574792" y="6504813"/>
                </a:lnTo>
                <a:lnTo>
                  <a:pt x="5574792" y="0"/>
                </a:lnTo>
                <a:lnTo>
                  <a:pt x="0" y="0"/>
                </a:lnTo>
                <a:lnTo>
                  <a:pt x="0" y="6504813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10817"/>
            <a:ext cx="9144000" cy="278130"/>
          </a:xfrm>
          <a:custGeom>
            <a:avLst/>
            <a:gdLst/>
            <a:ahLst/>
            <a:cxnLst/>
            <a:rect l="l" t="t" r="r" b="b"/>
            <a:pathLst>
              <a:path w="9144000" h="278130">
                <a:moveTo>
                  <a:pt x="0" y="277964"/>
                </a:moveTo>
                <a:lnTo>
                  <a:pt x="9144000" y="277964"/>
                </a:lnTo>
                <a:lnTo>
                  <a:pt x="9144000" y="0"/>
                </a:lnTo>
                <a:lnTo>
                  <a:pt x="0" y="0"/>
                </a:lnTo>
                <a:lnTo>
                  <a:pt x="0" y="277964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81331"/>
            <a:ext cx="9144000" cy="476884"/>
          </a:xfrm>
          <a:custGeom>
            <a:avLst/>
            <a:gdLst/>
            <a:ahLst/>
            <a:cxnLst/>
            <a:rect l="l" t="t" r="r" b="b"/>
            <a:pathLst>
              <a:path w="9144000" h="476884">
                <a:moveTo>
                  <a:pt x="0" y="476669"/>
                </a:moveTo>
                <a:lnTo>
                  <a:pt x="9144000" y="476669"/>
                </a:lnTo>
                <a:lnTo>
                  <a:pt x="9144000" y="0"/>
                </a:lnTo>
                <a:lnTo>
                  <a:pt x="0" y="0"/>
                </a:lnTo>
                <a:lnTo>
                  <a:pt x="0" y="476669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514" y="1710817"/>
            <a:ext cx="8785225" cy="278130"/>
          </a:xfrm>
          <a:custGeom>
            <a:avLst/>
            <a:gdLst/>
            <a:ahLst/>
            <a:cxnLst/>
            <a:rect l="l" t="t" r="r" b="b"/>
            <a:pathLst>
              <a:path w="8785225" h="278130">
                <a:moveTo>
                  <a:pt x="0" y="277964"/>
                </a:moveTo>
                <a:lnTo>
                  <a:pt x="8784971" y="277964"/>
                </a:lnTo>
                <a:lnTo>
                  <a:pt x="8784971" y="0"/>
                </a:lnTo>
                <a:lnTo>
                  <a:pt x="0" y="0"/>
                </a:lnTo>
                <a:lnTo>
                  <a:pt x="0" y="2779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514" y="6381331"/>
            <a:ext cx="8785225" cy="288290"/>
          </a:xfrm>
          <a:custGeom>
            <a:avLst/>
            <a:gdLst/>
            <a:ahLst/>
            <a:cxnLst/>
            <a:rect l="l" t="t" r="r" b="b"/>
            <a:pathLst>
              <a:path w="8785225" h="288290">
                <a:moveTo>
                  <a:pt x="0" y="288023"/>
                </a:moveTo>
                <a:lnTo>
                  <a:pt x="8784971" y="288023"/>
                </a:lnTo>
                <a:lnTo>
                  <a:pt x="8784971" y="0"/>
                </a:lnTo>
                <a:lnTo>
                  <a:pt x="0" y="0"/>
                </a:lnTo>
                <a:lnTo>
                  <a:pt x="0" y="2880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0851" y="485901"/>
            <a:ext cx="4999863" cy="597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6" y="1693071"/>
            <a:ext cx="9144000" cy="5147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10817"/>
            <a:ext cx="9144000" cy="707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1711325"/>
          </a:xfrm>
          <a:custGeom>
            <a:avLst/>
            <a:gdLst/>
            <a:ahLst/>
            <a:cxnLst/>
            <a:rect l="l" t="t" r="r" b="b"/>
            <a:pathLst>
              <a:path w="9144000" h="1711325">
                <a:moveTo>
                  <a:pt x="0" y="1710816"/>
                </a:moveTo>
                <a:lnTo>
                  <a:pt x="9144000" y="1710816"/>
                </a:lnTo>
                <a:lnTo>
                  <a:pt x="9144000" y="0"/>
                </a:lnTo>
                <a:lnTo>
                  <a:pt x="0" y="0"/>
                </a:lnTo>
                <a:lnTo>
                  <a:pt x="0" y="1710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144000" cy="1711325"/>
          </a:xfrm>
          <a:custGeom>
            <a:avLst/>
            <a:gdLst/>
            <a:ahLst/>
            <a:cxnLst/>
            <a:rect l="l" t="t" r="r" b="b"/>
            <a:pathLst>
              <a:path w="9144000" h="1711325">
                <a:moveTo>
                  <a:pt x="0" y="1710816"/>
                </a:moveTo>
                <a:lnTo>
                  <a:pt x="9144000" y="1710816"/>
                </a:lnTo>
                <a:lnTo>
                  <a:pt x="9144000" y="0"/>
                </a:lnTo>
                <a:lnTo>
                  <a:pt x="0" y="0"/>
                </a:lnTo>
                <a:lnTo>
                  <a:pt x="0" y="1710816"/>
                </a:lnTo>
                <a:close/>
              </a:path>
            </a:pathLst>
          </a:custGeom>
          <a:ln w="952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7063" y="201803"/>
            <a:ext cx="520191" cy="3794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7207" y="201803"/>
            <a:ext cx="4572254" cy="3794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3652" y="883285"/>
            <a:ext cx="4685538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53990" y="883285"/>
            <a:ext cx="408432" cy="5273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8480" y="731519"/>
            <a:ext cx="5728970" cy="0"/>
          </a:xfrm>
          <a:custGeom>
            <a:avLst/>
            <a:gdLst/>
            <a:ahLst/>
            <a:cxnLst/>
            <a:rect l="l" t="t" r="r" b="b"/>
            <a:pathLst>
              <a:path w="5728970">
                <a:moveTo>
                  <a:pt x="0" y="0"/>
                </a:moveTo>
                <a:lnTo>
                  <a:pt x="5728398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7953" y="2518917"/>
            <a:ext cx="2960370" cy="3733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7953" y="3396996"/>
            <a:ext cx="683894" cy="3733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95094" y="3396996"/>
            <a:ext cx="3449192" cy="3733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7953" y="4201667"/>
            <a:ext cx="1411858" cy="3733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87829" y="4201667"/>
            <a:ext cx="1025867" cy="3733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35609" y="2503678"/>
            <a:ext cx="165100" cy="293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585858"/>
                </a:solidFill>
                <a:latin typeface="Wingdings"/>
                <a:cs typeface="Wingdings"/>
              </a:rPr>
              <a:t></a:t>
            </a:r>
            <a:endParaRPr sz="2400" dirty="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585858"/>
                </a:solidFill>
                <a:latin typeface="Wingdings"/>
                <a:cs typeface="Wingdings"/>
              </a:rPr>
              <a:t></a:t>
            </a:r>
            <a:endParaRPr sz="2400" dirty="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585858"/>
                </a:solidFill>
                <a:latin typeface="Wingdings"/>
                <a:cs typeface="Wingdings"/>
              </a:rPr>
              <a:t></a:t>
            </a:r>
            <a:endParaRPr sz="2400" dirty="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585858"/>
                </a:solidFill>
                <a:latin typeface="Wingdings"/>
                <a:cs typeface="Wingdings"/>
              </a:rPr>
              <a:t></a:t>
            </a:r>
            <a:endParaRPr sz="2400" dirty="0">
              <a:latin typeface="Wingdings"/>
              <a:cs typeface="Wingding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47953" y="5079746"/>
            <a:ext cx="2033905" cy="3733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18532" y="2246376"/>
            <a:ext cx="3654552" cy="35067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11190" y="2437892"/>
            <a:ext cx="3270630" cy="312254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28431" y="5445226"/>
            <a:ext cx="708304" cy="10081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38345" y="112579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31640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6691" y="3389241"/>
            <a:ext cx="9182345" cy="3449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 flipH="1">
            <a:off x="-38345" y="1620507"/>
            <a:ext cx="45719" cy="2684145"/>
          </a:xfrm>
          <a:custGeom>
            <a:avLst/>
            <a:gdLst/>
            <a:ahLst/>
            <a:cxnLst/>
            <a:rect l="l" t="t" r="r" b="b"/>
            <a:pathLst>
              <a:path w="2052320" h="2684145">
                <a:moveTo>
                  <a:pt x="0" y="2684018"/>
                </a:moveTo>
                <a:lnTo>
                  <a:pt x="2052320" y="2684018"/>
                </a:lnTo>
                <a:lnTo>
                  <a:pt x="2052320" y="0"/>
                </a:lnTo>
                <a:lnTo>
                  <a:pt x="0" y="0"/>
                </a:lnTo>
                <a:lnTo>
                  <a:pt x="0" y="26840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959" y="3273031"/>
            <a:ext cx="2052320" cy="2684145"/>
          </a:xfrm>
          <a:custGeom>
            <a:avLst/>
            <a:gdLst/>
            <a:ahLst/>
            <a:cxnLst/>
            <a:rect l="l" t="t" r="r" b="b"/>
            <a:pathLst>
              <a:path w="2052320" h="2684145">
                <a:moveTo>
                  <a:pt x="0" y="2684018"/>
                </a:moveTo>
                <a:lnTo>
                  <a:pt x="2052320" y="2684018"/>
                </a:lnTo>
                <a:lnTo>
                  <a:pt x="2052320" y="0"/>
                </a:lnTo>
                <a:lnTo>
                  <a:pt x="0" y="0"/>
                </a:lnTo>
                <a:lnTo>
                  <a:pt x="0" y="2684018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28431" y="5445226"/>
            <a:ext cx="708304" cy="10081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84"/>
            <a:ext cx="9144000" cy="6854825"/>
          </a:xfrm>
          <a:custGeom>
            <a:avLst/>
            <a:gdLst/>
            <a:ahLst/>
            <a:cxnLst/>
            <a:rect l="l" t="t" r="r" b="b"/>
            <a:pathLst>
              <a:path w="9144000" h="6854825">
                <a:moveTo>
                  <a:pt x="9144000" y="6854612"/>
                </a:moveTo>
                <a:lnTo>
                  <a:pt x="9144000" y="0"/>
                </a:lnTo>
                <a:lnTo>
                  <a:pt x="0" y="0"/>
                </a:lnTo>
                <a:lnTo>
                  <a:pt x="0" y="6854612"/>
                </a:lnTo>
                <a:lnTo>
                  <a:pt x="9144000" y="68546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572000" cy="1250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57800" y="0"/>
            <a:ext cx="2891154" cy="12669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87061" y="67602"/>
            <a:ext cx="718820" cy="927735"/>
          </a:xfrm>
          <a:custGeom>
            <a:avLst/>
            <a:gdLst/>
            <a:ahLst/>
            <a:cxnLst/>
            <a:rect l="l" t="t" r="r" b="b"/>
            <a:pathLst>
              <a:path w="718820" h="927735">
                <a:moveTo>
                  <a:pt x="0" y="927442"/>
                </a:moveTo>
                <a:lnTo>
                  <a:pt x="718692" y="927442"/>
                </a:lnTo>
                <a:lnTo>
                  <a:pt x="718692" y="0"/>
                </a:lnTo>
                <a:lnTo>
                  <a:pt x="0" y="0"/>
                </a:lnTo>
                <a:lnTo>
                  <a:pt x="0" y="9274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87061" y="67602"/>
            <a:ext cx="718820" cy="927735"/>
          </a:xfrm>
          <a:custGeom>
            <a:avLst/>
            <a:gdLst/>
            <a:ahLst/>
            <a:cxnLst/>
            <a:rect l="l" t="t" r="r" b="b"/>
            <a:pathLst>
              <a:path w="718820" h="927735">
                <a:moveTo>
                  <a:pt x="0" y="927442"/>
                </a:moveTo>
                <a:lnTo>
                  <a:pt x="718692" y="927442"/>
                </a:lnTo>
                <a:lnTo>
                  <a:pt x="718692" y="0"/>
                </a:lnTo>
                <a:lnTo>
                  <a:pt x="0" y="0"/>
                </a:lnTo>
                <a:lnTo>
                  <a:pt x="0" y="927442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0" y="3429"/>
            <a:ext cx="0" cy="6854825"/>
          </a:xfrm>
          <a:custGeom>
            <a:avLst/>
            <a:gdLst/>
            <a:ahLst/>
            <a:cxnLst/>
            <a:rect l="l" t="t" r="r" b="b"/>
            <a:pathLst>
              <a:path h="6854825">
                <a:moveTo>
                  <a:pt x="0" y="0"/>
                </a:moveTo>
                <a:lnTo>
                  <a:pt x="0" y="6854567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7340" y="1456309"/>
            <a:ext cx="3526790" cy="601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ct val="100000"/>
              </a:lnSpc>
            </a:pPr>
            <a:r>
              <a:rPr sz="1800" dirty="0">
                <a:solidFill>
                  <a:srgbClr val="336600"/>
                </a:solidFill>
                <a:latin typeface="Calibri"/>
                <a:cs typeface="Calibri"/>
              </a:rPr>
              <a:t>Q1. </a:t>
            </a:r>
            <a:r>
              <a:rPr sz="1800" spc="-5" dirty="0">
                <a:solidFill>
                  <a:srgbClr val="336600"/>
                </a:solidFill>
                <a:latin typeface="Calibri"/>
                <a:cs typeface="Calibri"/>
              </a:rPr>
              <a:t>What is </a:t>
            </a:r>
            <a:r>
              <a:rPr sz="1800" dirty="0">
                <a:solidFill>
                  <a:srgbClr val="336600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336600"/>
                </a:solidFill>
                <a:latin typeface="Calibri"/>
                <a:cs typeface="Calibri"/>
              </a:rPr>
              <a:t>largest </a:t>
            </a:r>
            <a:r>
              <a:rPr sz="1800" spc="-15" dirty="0">
                <a:solidFill>
                  <a:srgbClr val="336600"/>
                </a:solidFill>
                <a:latin typeface="Calibri"/>
                <a:cs typeface="Calibri"/>
              </a:rPr>
              <a:t>size </a:t>
            </a:r>
            <a:r>
              <a:rPr sz="1800" dirty="0">
                <a:solidFill>
                  <a:srgbClr val="336600"/>
                </a:solidFill>
                <a:latin typeface="Calibri"/>
                <a:cs typeface="Calibri"/>
              </a:rPr>
              <a:t>ball</a:t>
            </a:r>
            <a:r>
              <a:rPr sz="1800" spc="-45" dirty="0">
                <a:solidFill>
                  <a:srgbClr val="3366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6600"/>
                </a:solidFill>
                <a:latin typeface="Calibri"/>
                <a:cs typeface="Calibri"/>
              </a:rPr>
              <a:t>used?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800" b="1" spc="-10" dirty="0">
                <a:solidFill>
                  <a:srgbClr val="336600"/>
                </a:solidFill>
                <a:latin typeface="Calibri"/>
                <a:cs typeface="Calibri"/>
              </a:rPr>
              <a:t>Size</a:t>
            </a:r>
            <a:r>
              <a:rPr sz="1800" b="1" spc="-110" dirty="0">
                <a:solidFill>
                  <a:srgbClr val="3366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6600"/>
                </a:solidFill>
                <a:latin typeface="Calibri"/>
                <a:cs typeface="Calibri"/>
              </a:rPr>
              <a:t>5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340" y="2279269"/>
            <a:ext cx="3421379" cy="601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ct val="100000"/>
              </a:lnSpc>
            </a:pPr>
            <a:r>
              <a:rPr sz="1800" dirty="0">
                <a:solidFill>
                  <a:srgbClr val="336600"/>
                </a:solidFill>
                <a:latin typeface="Calibri"/>
                <a:cs typeface="Calibri"/>
              </a:rPr>
              <a:t>Q2. </a:t>
            </a:r>
            <a:r>
              <a:rPr sz="1800" spc="-5" dirty="0">
                <a:solidFill>
                  <a:srgbClr val="336600"/>
                </a:solidFill>
                <a:latin typeface="Calibri"/>
                <a:cs typeface="Calibri"/>
              </a:rPr>
              <a:t>What is </a:t>
            </a:r>
            <a:r>
              <a:rPr sz="1800" dirty="0">
                <a:solidFill>
                  <a:srgbClr val="336600"/>
                </a:solidFill>
                <a:latin typeface="Calibri"/>
                <a:cs typeface="Calibri"/>
              </a:rPr>
              <a:t>the </a:t>
            </a:r>
            <a:r>
              <a:rPr sz="1800" spc="-15" dirty="0">
                <a:solidFill>
                  <a:srgbClr val="336600"/>
                </a:solidFill>
                <a:latin typeface="Calibri"/>
                <a:cs typeface="Calibri"/>
              </a:rPr>
              <a:t>size </a:t>
            </a:r>
            <a:r>
              <a:rPr sz="1800" spc="-5" dirty="0">
                <a:solidFill>
                  <a:srgbClr val="336600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336600"/>
                </a:solidFill>
                <a:latin typeface="Calibri"/>
                <a:cs typeface="Calibri"/>
              </a:rPr>
              <a:t>the</a:t>
            </a:r>
            <a:r>
              <a:rPr sz="1800" spc="5" dirty="0">
                <a:solidFill>
                  <a:srgbClr val="3366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6600"/>
                </a:solidFill>
                <a:latin typeface="Calibri"/>
                <a:cs typeface="Calibri"/>
              </a:rPr>
              <a:t>goalpost?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800" b="1" dirty="0">
                <a:solidFill>
                  <a:srgbClr val="336600"/>
                </a:solidFill>
                <a:latin typeface="Calibri"/>
                <a:cs typeface="Calibri"/>
              </a:rPr>
              <a:t>1.2m </a:t>
            </a:r>
            <a:r>
              <a:rPr sz="1800" b="1" spc="-5" dirty="0">
                <a:solidFill>
                  <a:srgbClr val="336600"/>
                </a:solidFill>
                <a:latin typeface="Calibri"/>
                <a:cs typeface="Calibri"/>
              </a:rPr>
              <a:t>(height) </a:t>
            </a:r>
            <a:r>
              <a:rPr sz="1800" b="1" dirty="0">
                <a:solidFill>
                  <a:srgbClr val="336600"/>
                </a:solidFill>
                <a:latin typeface="Calibri"/>
                <a:cs typeface="Calibri"/>
              </a:rPr>
              <a:t>x 3.6m</a:t>
            </a:r>
            <a:r>
              <a:rPr sz="1800" b="1" spc="-100" dirty="0">
                <a:solidFill>
                  <a:srgbClr val="3366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6600"/>
                </a:solidFill>
                <a:latin typeface="Calibri"/>
                <a:cs typeface="Calibri"/>
              </a:rPr>
              <a:t>(width)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7340" y="3102609"/>
            <a:ext cx="355409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ct val="100000"/>
              </a:lnSpc>
            </a:pPr>
            <a:r>
              <a:rPr sz="1800" dirty="0">
                <a:solidFill>
                  <a:srgbClr val="336600"/>
                </a:solidFill>
                <a:latin typeface="Calibri"/>
                <a:cs typeface="Calibri"/>
              </a:rPr>
              <a:t>Q3. Is </a:t>
            </a:r>
            <a:r>
              <a:rPr sz="1800" spc="-5" dirty="0">
                <a:solidFill>
                  <a:srgbClr val="336600"/>
                </a:solidFill>
                <a:latin typeface="Calibri"/>
                <a:cs typeface="Calibri"/>
              </a:rPr>
              <a:t>there </a:t>
            </a:r>
            <a:r>
              <a:rPr sz="1800" dirty="0">
                <a:solidFill>
                  <a:srgbClr val="336600"/>
                </a:solidFill>
                <a:latin typeface="Calibri"/>
                <a:cs typeface="Calibri"/>
              </a:rPr>
              <a:t>a head-height</a:t>
            </a:r>
            <a:r>
              <a:rPr sz="1800" spc="-75" dirty="0">
                <a:solidFill>
                  <a:srgbClr val="3366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6600"/>
                </a:solidFill>
                <a:latin typeface="Calibri"/>
                <a:cs typeface="Calibri"/>
              </a:rPr>
              <a:t>restriction?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800" b="1" spc="-50" dirty="0">
                <a:solidFill>
                  <a:srgbClr val="336600"/>
                </a:solidFill>
                <a:latin typeface="Calibri"/>
                <a:cs typeface="Calibri"/>
              </a:rPr>
              <a:t>Yes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7340" y="3925823"/>
            <a:ext cx="3217545" cy="875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 marR="5080">
              <a:lnSpc>
                <a:spcPct val="100000"/>
              </a:lnSpc>
            </a:pPr>
            <a:r>
              <a:rPr sz="1800" dirty="0">
                <a:solidFill>
                  <a:srgbClr val="336600"/>
                </a:solidFill>
                <a:latin typeface="Calibri"/>
                <a:cs typeface="Calibri"/>
              </a:rPr>
              <a:t>Q4. </a:t>
            </a:r>
            <a:r>
              <a:rPr sz="1800" spc="-5" dirty="0">
                <a:solidFill>
                  <a:srgbClr val="336600"/>
                </a:solidFill>
                <a:latin typeface="Calibri"/>
                <a:cs typeface="Calibri"/>
              </a:rPr>
              <a:t>How is </a:t>
            </a:r>
            <a:r>
              <a:rPr sz="1800" dirty="0">
                <a:solidFill>
                  <a:srgbClr val="336600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336600"/>
                </a:solidFill>
                <a:latin typeface="Calibri"/>
                <a:cs typeface="Calibri"/>
              </a:rPr>
              <a:t>outline of </a:t>
            </a:r>
            <a:r>
              <a:rPr sz="1800" dirty="0">
                <a:solidFill>
                  <a:srgbClr val="336600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336600"/>
                </a:solidFill>
                <a:latin typeface="Calibri"/>
                <a:cs typeface="Calibri"/>
              </a:rPr>
              <a:t>pitch  </a:t>
            </a:r>
            <a:r>
              <a:rPr sz="1800" spc="-5" dirty="0">
                <a:solidFill>
                  <a:srgbClr val="336600"/>
                </a:solidFill>
                <a:latin typeface="Calibri"/>
                <a:cs typeface="Calibri"/>
              </a:rPr>
              <a:t>decided?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800" b="1" spc="-15" dirty="0">
                <a:solidFill>
                  <a:srgbClr val="336600"/>
                </a:solidFill>
                <a:latin typeface="Calibri"/>
                <a:cs typeface="Calibri"/>
              </a:rPr>
              <a:t>Play </a:t>
            </a:r>
            <a:r>
              <a:rPr sz="1800" b="1" spc="-10" dirty="0">
                <a:solidFill>
                  <a:srgbClr val="336600"/>
                </a:solidFill>
                <a:latin typeface="Calibri"/>
                <a:cs typeface="Calibri"/>
              </a:rPr>
              <a:t>to </a:t>
            </a:r>
            <a:r>
              <a:rPr sz="1800" b="1" dirty="0">
                <a:solidFill>
                  <a:srgbClr val="336600"/>
                </a:solidFill>
                <a:latin typeface="Calibri"/>
                <a:cs typeface="Calibri"/>
              </a:rPr>
              <a:t>a</a:t>
            </a:r>
            <a:r>
              <a:rPr sz="1800" b="1" spc="-40" dirty="0">
                <a:solidFill>
                  <a:srgbClr val="3366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36600"/>
                </a:solidFill>
                <a:latin typeface="Calibri"/>
                <a:cs typeface="Calibri"/>
              </a:rPr>
              <a:t>wall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7340" y="5023358"/>
            <a:ext cx="3794760" cy="601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635">
              <a:lnSpc>
                <a:spcPct val="100000"/>
              </a:lnSpc>
            </a:pPr>
            <a:r>
              <a:rPr sz="1800" dirty="0">
                <a:solidFill>
                  <a:srgbClr val="336600"/>
                </a:solidFill>
                <a:latin typeface="Calibri"/>
                <a:cs typeface="Calibri"/>
              </a:rPr>
              <a:t>Q5. </a:t>
            </a:r>
            <a:r>
              <a:rPr sz="1800" spc="-5" dirty="0">
                <a:solidFill>
                  <a:srgbClr val="336600"/>
                </a:solidFill>
                <a:latin typeface="Calibri"/>
                <a:cs typeface="Calibri"/>
              </a:rPr>
              <a:t>Who is </a:t>
            </a:r>
            <a:r>
              <a:rPr sz="1800" spc="-10" dirty="0">
                <a:solidFill>
                  <a:srgbClr val="336600"/>
                </a:solidFill>
                <a:latin typeface="Calibri"/>
                <a:cs typeface="Calibri"/>
              </a:rPr>
              <a:t>allowed </a:t>
            </a:r>
            <a:r>
              <a:rPr sz="1800" spc="-5" dirty="0">
                <a:solidFill>
                  <a:srgbClr val="336600"/>
                </a:solidFill>
                <a:latin typeface="Calibri"/>
                <a:cs typeface="Calibri"/>
              </a:rPr>
              <a:t>in </a:t>
            </a:r>
            <a:r>
              <a:rPr sz="1800" dirty="0">
                <a:solidFill>
                  <a:srgbClr val="336600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336600"/>
                </a:solidFill>
                <a:latin typeface="Calibri"/>
                <a:cs typeface="Calibri"/>
              </a:rPr>
              <a:t>penalty</a:t>
            </a:r>
            <a:r>
              <a:rPr sz="1800" spc="50" dirty="0">
                <a:solidFill>
                  <a:srgbClr val="3366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36600"/>
                </a:solidFill>
                <a:latin typeface="Calibri"/>
                <a:cs typeface="Calibri"/>
              </a:rPr>
              <a:t>area?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800" b="1" spc="-10" dirty="0">
                <a:solidFill>
                  <a:srgbClr val="336600"/>
                </a:solidFill>
                <a:latin typeface="Calibri"/>
                <a:cs typeface="Calibri"/>
              </a:rPr>
              <a:t>Goalkeeper </a:t>
            </a:r>
            <a:r>
              <a:rPr sz="1800" b="1" dirty="0">
                <a:solidFill>
                  <a:srgbClr val="336600"/>
                </a:solidFill>
                <a:latin typeface="Calibri"/>
                <a:cs typeface="Calibri"/>
              </a:rPr>
              <a:t>only (GK is </a:t>
            </a:r>
            <a:r>
              <a:rPr sz="1800" b="1" u="heavy" dirty="0">
                <a:solidFill>
                  <a:srgbClr val="336600"/>
                </a:solidFill>
                <a:latin typeface="Calibri"/>
                <a:cs typeface="Calibri"/>
              </a:rPr>
              <a:t>not </a:t>
            </a:r>
            <a:r>
              <a:rPr sz="1800" b="1" spc="-5" dirty="0">
                <a:solidFill>
                  <a:srgbClr val="336600"/>
                </a:solidFill>
                <a:latin typeface="Calibri"/>
                <a:cs typeface="Calibri"/>
              </a:rPr>
              <a:t>allowed</a:t>
            </a:r>
            <a:r>
              <a:rPr sz="1800" b="1" spc="-120" dirty="0">
                <a:solidFill>
                  <a:srgbClr val="3366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6600"/>
                </a:solidFill>
                <a:latin typeface="Calibri"/>
                <a:cs typeface="Calibri"/>
              </a:rPr>
              <a:t>out)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7340" y="5846368"/>
            <a:ext cx="3418840" cy="875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 marR="5080">
              <a:lnSpc>
                <a:spcPct val="100000"/>
              </a:lnSpc>
            </a:pPr>
            <a:r>
              <a:rPr sz="1800" dirty="0">
                <a:solidFill>
                  <a:srgbClr val="336600"/>
                </a:solidFill>
                <a:latin typeface="Calibri"/>
                <a:cs typeface="Calibri"/>
              </a:rPr>
              <a:t>Q6. When </a:t>
            </a:r>
            <a:r>
              <a:rPr sz="1800" spc="-10" dirty="0">
                <a:solidFill>
                  <a:srgbClr val="336600"/>
                </a:solidFill>
                <a:latin typeface="Calibri"/>
                <a:cs typeface="Calibri"/>
              </a:rPr>
              <a:t>can </a:t>
            </a:r>
            <a:r>
              <a:rPr sz="1800" spc="-20" dirty="0">
                <a:solidFill>
                  <a:srgbClr val="336600"/>
                </a:solidFill>
                <a:latin typeface="Calibri"/>
                <a:cs typeface="Calibri"/>
              </a:rPr>
              <a:t>players </a:t>
            </a:r>
            <a:r>
              <a:rPr sz="1800" spc="-10" dirty="0">
                <a:solidFill>
                  <a:srgbClr val="336600"/>
                </a:solidFill>
                <a:latin typeface="Calibri"/>
                <a:cs typeface="Calibri"/>
              </a:rPr>
              <a:t>substitute </a:t>
            </a:r>
            <a:r>
              <a:rPr sz="1800" spc="-5" dirty="0">
                <a:solidFill>
                  <a:srgbClr val="336600"/>
                </a:solidFill>
                <a:latin typeface="Calibri"/>
                <a:cs typeface="Calibri"/>
              </a:rPr>
              <a:t>in </a:t>
            </a:r>
            <a:r>
              <a:rPr sz="1800" dirty="0">
                <a:solidFill>
                  <a:srgbClr val="336600"/>
                </a:solidFill>
                <a:latin typeface="Calibri"/>
                <a:cs typeface="Calibri"/>
              </a:rPr>
              <a:t>a  </a:t>
            </a:r>
            <a:r>
              <a:rPr sz="1800" spc="-10" dirty="0">
                <a:solidFill>
                  <a:srgbClr val="336600"/>
                </a:solidFill>
                <a:latin typeface="Calibri"/>
                <a:cs typeface="Calibri"/>
              </a:rPr>
              <a:t>game?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800" b="1" dirty="0">
                <a:solidFill>
                  <a:srgbClr val="336600"/>
                </a:solidFill>
                <a:latin typeface="Calibri"/>
                <a:cs typeface="Calibri"/>
              </a:rPr>
              <a:t>On the </a:t>
            </a:r>
            <a:r>
              <a:rPr sz="1800" b="1" spc="-25" dirty="0">
                <a:solidFill>
                  <a:srgbClr val="336600"/>
                </a:solidFill>
                <a:latin typeface="Calibri"/>
                <a:cs typeface="Calibri"/>
              </a:rPr>
              <a:t>referee’s </a:t>
            </a:r>
            <a:r>
              <a:rPr sz="1800" b="1" spc="-5" dirty="0">
                <a:solidFill>
                  <a:srgbClr val="336600"/>
                </a:solidFill>
                <a:latin typeface="Calibri"/>
                <a:cs typeface="Calibri"/>
              </a:rPr>
              <a:t>whistle </a:t>
            </a:r>
            <a:r>
              <a:rPr sz="1800" b="1" dirty="0">
                <a:solidFill>
                  <a:srgbClr val="336600"/>
                </a:solidFill>
                <a:latin typeface="Calibri"/>
                <a:cs typeface="Calibri"/>
              </a:rPr>
              <a:t>/ </a:t>
            </a:r>
            <a:r>
              <a:rPr sz="1800" b="1" spc="-15" dirty="0">
                <a:solidFill>
                  <a:srgbClr val="336600"/>
                </a:solidFill>
                <a:latin typeface="Calibri"/>
                <a:cs typeface="Calibri"/>
              </a:rPr>
              <a:t>say</a:t>
            </a:r>
            <a:r>
              <a:rPr sz="1800" b="1" spc="-105" dirty="0">
                <a:solidFill>
                  <a:srgbClr val="3366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6600"/>
                </a:solidFill>
                <a:latin typeface="Calibri"/>
                <a:cs typeface="Calibri"/>
              </a:rPr>
              <a:t>so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43017" y="1466341"/>
            <a:ext cx="3525520" cy="589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F81BC"/>
                </a:solidFill>
                <a:latin typeface="Calibri"/>
                <a:cs typeface="Calibri"/>
              </a:rPr>
              <a:t>Q1. </a:t>
            </a:r>
            <a:r>
              <a:rPr sz="1800" spc="-5" dirty="0">
                <a:solidFill>
                  <a:srgbClr val="4F81BC"/>
                </a:solidFill>
                <a:latin typeface="Calibri"/>
                <a:cs typeface="Calibri"/>
              </a:rPr>
              <a:t>What is </a:t>
            </a:r>
            <a:r>
              <a:rPr sz="1800" dirty="0">
                <a:solidFill>
                  <a:srgbClr val="4F81BC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4F81BC"/>
                </a:solidFill>
                <a:latin typeface="Calibri"/>
                <a:cs typeface="Calibri"/>
              </a:rPr>
              <a:t>largest </a:t>
            </a:r>
            <a:r>
              <a:rPr sz="1800" spc="-15" dirty="0">
                <a:solidFill>
                  <a:srgbClr val="4F81BC"/>
                </a:solidFill>
                <a:latin typeface="Calibri"/>
                <a:cs typeface="Calibri"/>
              </a:rPr>
              <a:t>size </a:t>
            </a:r>
            <a:r>
              <a:rPr sz="1800" dirty="0">
                <a:solidFill>
                  <a:srgbClr val="4F81BC"/>
                </a:solidFill>
                <a:latin typeface="Calibri"/>
                <a:cs typeface="Calibri"/>
              </a:rPr>
              <a:t>ball</a:t>
            </a:r>
            <a:r>
              <a:rPr sz="1800" spc="-4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F81BC"/>
                </a:solidFill>
                <a:latin typeface="Calibri"/>
                <a:cs typeface="Calibri"/>
              </a:rPr>
              <a:t>used?</a:t>
            </a:r>
            <a:endParaRPr sz="1800" dirty="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130"/>
              </a:spcBef>
            </a:pPr>
            <a:r>
              <a:rPr sz="1800" b="1" spc="-10" dirty="0">
                <a:solidFill>
                  <a:srgbClr val="4F81BC"/>
                </a:solidFill>
                <a:latin typeface="Calibri"/>
                <a:cs typeface="Calibri"/>
              </a:rPr>
              <a:t>Size </a:t>
            </a:r>
            <a:r>
              <a:rPr sz="1800" b="1" dirty="0">
                <a:solidFill>
                  <a:srgbClr val="4F81BC"/>
                </a:solidFill>
                <a:latin typeface="Calibri"/>
                <a:cs typeface="Calibri"/>
              </a:rPr>
              <a:t>4</a:t>
            </a:r>
            <a:r>
              <a:rPr sz="1800" b="1" spc="-6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F81BC"/>
                </a:solidFill>
                <a:latin typeface="Calibri"/>
                <a:cs typeface="Calibri"/>
              </a:rPr>
              <a:t>(weighted)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43017" y="2289302"/>
            <a:ext cx="3420110" cy="589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F81BC"/>
                </a:solidFill>
                <a:latin typeface="Calibri"/>
                <a:cs typeface="Calibri"/>
              </a:rPr>
              <a:t>Q2. </a:t>
            </a:r>
            <a:r>
              <a:rPr sz="1800" spc="-5" dirty="0">
                <a:solidFill>
                  <a:srgbClr val="4F81BC"/>
                </a:solidFill>
                <a:latin typeface="Calibri"/>
                <a:cs typeface="Calibri"/>
              </a:rPr>
              <a:t>What is </a:t>
            </a:r>
            <a:r>
              <a:rPr sz="1800" dirty="0">
                <a:solidFill>
                  <a:srgbClr val="4F81BC"/>
                </a:solidFill>
                <a:latin typeface="Calibri"/>
                <a:cs typeface="Calibri"/>
              </a:rPr>
              <a:t>the </a:t>
            </a:r>
            <a:r>
              <a:rPr sz="1800" spc="-15" dirty="0">
                <a:solidFill>
                  <a:srgbClr val="4F81BC"/>
                </a:solidFill>
                <a:latin typeface="Calibri"/>
                <a:cs typeface="Calibri"/>
              </a:rPr>
              <a:t>size </a:t>
            </a:r>
            <a:r>
              <a:rPr sz="1800" spc="-5" dirty="0">
                <a:solidFill>
                  <a:srgbClr val="4F81BC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4F81BC"/>
                </a:solidFill>
                <a:latin typeface="Calibri"/>
                <a:cs typeface="Calibri"/>
              </a:rPr>
              <a:t>the</a:t>
            </a:r>
            <a:r>
              <a:rPr sz="1800" spc="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F81BC"/>
                </a:solidFill>
                <a:latin typeface="Calibri"/>
                <a:cs typeface="Calibri"/>
              </a:rPr>
              <a:t>goalpost?</a:t>
            </a:r>
            <a:endParaRPr sz="1800" dirty="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135"/>
              </a:spcBef>
            </a:pPr>
            <a:r>
              <a:rPr sz="1800" b="1" dirty="0">
                <a:solidFill>
                  <a:srgbClr val="4F81BC"/>
                </a:solidFill>
                <a:latin typeface="Calibri"/>
                <a:cs typeface="Calibri"/>
              </a:rPr>
              <a:t>2m </a:t>
            </a:r>
            <a:r>
              <a:rPr sz="1800" b="1" spc="-5" dirty="0">
                <a:solidFill>
                  <a:srgbClr val="4F81BC"/>
                </a:solidFill>
                <a:latin typeface="Calibri"/>
                <a:cs typeface="Calibri"/>
              </a:rPr>
              <a:t>(height) </a:t>
            </a:r>
            <a:r>
              <a:rPr sz="1800" b="1" dirty="0">
                <a:solidFill>
                  <a:srgbClr val="4F81BC"/>
                </a:solidFill>
                <a:latin typeface="Calibri"/>
                <a:cs typeface="Calibri"/>
              </a:rPr>
              <a:t>x 3m</a:t>
            </a:r>
            <a:r>
              <a:rPr sz="1800" b="1" spc="-1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F81BC"/>
                </a:solidFill>
                <a:latin typeface="Calibri"/>
                <a:cs typeface="Calibri"/>
              </a:rPr>
              <a:t>(width)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43017" y="3112642"/>
            <a:ext cx="3552825" cy="589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F81BC"/>
                </a:solidFill>
                <a:latin typeface="Calibri"/>
                <a:cs typeface="Calibri"/>
              </a:rPr>
              <a:t>Q3. Is </a:t>
            </a:r>
            <a:r>
              <a:rPr sz="1800" spc="-5" dirty="0">
                <a:solidFill>
                  <a:srgbClr val="4F81BC"/>
                </a:solidFill>
                <a:latin typeface="Calibri"/>
                <a:cs typeface="Calibri"/>
              </a:rPr>
              <a:t>there </a:t>
            </a:r>
            <a:r>
              <a:rPr sz="1800" dirty="0">
                <a:solidFill>
                  <a:srgbClr val="4F81BC"/>
                </a:solidFill>
                <a:latin typeface="Calibri"/>
                <a:cs typeface="Calibri"/>
              </a:rPr>
              <a:t>a head-height</a:t>
            </a:r>
            <a:r>
              <a:rPr sz="1800" spc="-7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F81BC"/>
                </a:solidFill>
                <a:latin typeface="Calibri"/>
                <a:cs typeface="Calibri"/>
              </a:rPr>
              <a:t>restriction?</a:t>
            </a:r>
            <a:endParaRPr sz="1800" dirty="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135"/>
              </a:spcBef>
            </a:pPr>
            <a:r>
              <a:rPr sz="1800" b="1" dirty="0">
                <a:solidFill>
                  <a:srgbClr val="4F81BC"/>
                </a:solidFill>
                <a:latin typeface="Calibri"/>
                <a:cs typeface="Calibri"/>
              </a:rPr>
              <a:t>No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43017" y="3935857"/>
            <a:ext cx="3216910" cy="864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4F81BC"/>
                </a:solidFill>
                <a:latin typeface="Calibri"/>
                <a:cs typeface="Calibri"/>
              </a:rPr>
              <a:t>Q4. </a:t>
            </a:r>
            <a:r>
              <a:rPr sz="1800" spc="-5" dirty="0">
                <a:solidFill>
                  <a:srgbClr val="4F81BC"/>
                </a:solidFill>
                <a:latin typeface="Calibri"/>
                <a:cs typeface="Calibri"/>
              </a:rPr>
              <a:t>How is </a:t>
            </a:r>
            <a:r>
              <a:rPr sz="1800" dirty="0">
                <a:solidFill>
                  <a:srgbClr val="4F81BC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4F81BC"/>
                </a:solidFill>
                <a:latin typeface="Calibri"/>
                <a:cs typeface="Calibri"/>
              </a:rPr>
              <a:t>outline of </a:t>
            </a:r>
            <a:r>
              <a:rPr sz="1800" dirty="0">
                <a:solidFill>
                  <a:srgbClr val="4F81BC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4F81BC"/>
                </a:solidFill>
                <a:latin typeface="Calibri"/>
                <a:cs typeface="Calibri"/>
              </a:rPr>
              <a:t>pitch  </a:t>
            </a:r>
            <a:r>
              <a:rPr sz="1800" spc="-5" dirty="0">
                <a:solidFill>
                  <a:srgbClr val="4F81BC"/>
                </a:solidFill>
                <a:latin typeface="Calibri"/>
                <a:cs typeface="Calibri"/>
              </a:rPr>
              <a:t>decided?</a:t>
            </a:r>
            <a:endParaRPr sz="1800" dirty="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130"/>
              </a:spcBef>
            </a:pPr>
            <a:r>
              <a:rPr sz="1800" b="1" spc="-15" dirty="0">
                <a:solidFill>
                  <a:srgbClr val="4F81BC"/>
                </a:solidFill>
                <a:latin typeface="Calibri"/>
                <a:cs typeface="Calibri"/>
              </a:rPr>
              <a:t>Play </a:t>
            </a:r>
            <a:r>
              <a:rPr sz="1800" b="1" spc="-10" dirty="0">
                <a:solidFill>
                  <a:srgbClr val="4F81BC"/>
                </a:solidFill>
                <a:latin typeface="Calibri"/>
                <a:cs typeface="Calibri"/>
              </a:rPr>
              <a:t>to </a:t>
            </a:r>
            <a:r>
              <a:rPr sz="1800" b="1" dirty="0">
                <a:solidFill>
                  <a:srgbClr val="4F81BC"/>
                </a:solidFill>
                <a:latin typeface="Calibri"/>
                <a:cs typeface="Calibri"/>
              </a:rPr>
              <a:t>a</a:t>
            </a:r>
            <a:r>
              <a:rPr sz="1800" b="1" spc="-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F81BC"/>
                </a:solidFill>
                <a:latin typeface="Calibri"/>
                <a:cs typeface="Calibri"/>
              </a:rPr>
              <a:t>boundary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43017" y="5033517"/>
            <a:ext cx="3979545" cy="589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F81BC"/>
                </a:solidFill>
                <a:latin typeface="Calibri"/>
                <a:cs typeface="Calibri"/>
              </a:rPr>
              <a:t>Q5. </a:t>
            </a:r>
            <a:r>
              <a:rPr sz="1800" spc="-5" dirty="0">
                <a:solidFill>
                  <a:srgbClr val="4F81BC"/>
                </a:solidFill>
                <a:latin typeface="Calibri"/>
                <a:cs typeface="Calibri"/>
              </a:rPr>
              <a:t>Who is </a:t>
            </a:r>
            <a:r>
              <a:rPr sz="1800" spc="-10" dirty="0">
                <a:solidFill>
                  <a:srgbClr val="4F81BC"/>
                </a:solidFill>
                <a:latin typeface="Calibri"/>
                <a:cs typeface="Calibri"/>
              </a:rPr>
              <a:t>allowed </a:t>
            </a:r>
            <a:r>
              <a:rPr sz="1800" spc="-5" dirty="0">
                <a:solidFill>
                  <a:srgbClr val="4F81BC"/>
                </a:solidFill>
                <a:latin typeface="Calibri"/>
                <a:cs typeface="Calibri"/>
              </a:rPr>
              <a:t>in </a:t>
            </a:r>
            <a:r>
              <a:rPr sz="1800" dirty="0">
                <a:solidFill>
                  <a:srgbClr val="4F81BC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4F81BC"/>
                </a:solidFill>
                <a:latin typeface="Calibri"/>
                <a:cs typeface="Calibri"/>
              </a:rPr>
              <a:t>penalty</a:t>
            </a:r>
            <a:r>
              <a:rPr sz="1800" spc="5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F81BC"/>
                </a:solidFill>
                <a:latin typeface="Calibri"/>
                <a:cs typeface="Calibri"/>
              </a:rPr>
              <a:t>area?</a:t>
            </a:r>
            <a:endParaRPr sz="1800" dirty="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130"/>
              </a:spcBef>
            </a:pPr>
            <a:r>
              <a:rPr sz="1800" b="1" spc="-10" dirty="0">
                <a:solidFill>
                  <a:srgbClr val="4F81BC"/>
                </a:solidFill>
                <a:latin typeface="Calibri"/>
                <a:cs typeface="Calibri"/>
              </a:rPr>
              <a:t>Any </a:t>
            </a:r>
            <a:r>
              <a:rPr sz="1800" b="1" spc="-15" dirty="0">
                <a:solidFill>
                  <a:srgbClr val="4F81BC"/>
                </a:solidFill>
                <a:latin typeface="Calibri"/>
                <a:cs typeface="Calibri"/>
              </a:rPr>
              <a:t>player </a:t>
            </a:r>
            <a:r>
              <a:rPr sz="1800" b="1" dirty="0">
                <a:solidFill>
                  <a:srgbClr val="4F81BC"/>
                </a:solidFill>
                <a:latin typeface="Calibri"/>
                <a:cs typeface="Calibri"/>
              </a:rPr>
              <a:t>(GK is </a:t>
            </a:r>
            <a:r>
              <a:rPr sz="1800" b="1" spc="-5" dirty="0">
                <a:solidFill>
                  <a:srgbClr val="4F81BC"/>
                </a:solidFill>
                <a:latin typeface="Calibri"/>
                <a:cs typeface="Calibri"/>
              </a:rPr>
              <a:t>allowed </a:t>
            </a:r>
            <a:r>
              <a:rPr sz="1800" b="1" dirty="0">
                <a:solidFill>
                  <a:srgbClr val="4F81BC"/>
                </a:solidFill>
                <a:latin typeface="Calibri"/>
                <a:cs typeface="Calibri"/>
              </a:rPr>
              <a:t>out of </a:t>
            </a:r>
            <a:r>
              <a:rPr sz="1800" b="1" spc="-10" dirty="0">
                <a:solidFill>
                  <a:srgbClr val="4F81BC"/>
                </a:solidFill>
                <a:latin typeface="Calibri"/>
                <a:cs typeface="Calibri"/>
              </a:rPr>
              <a:t>area</a:t>
            </a:r>
            <a:r>
              <a:rPr sz="1800" b="1" spc="-1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F81BC"/>
                </a:solidFill>
                <a:latin typeface="Calibri"/>
                <a:cs typeface="Calibri"/>
              </a:rPr>
              <a:t>too)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43017" y="5856427"/>
            <a:ext cx="3454400" cy="864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1910">
              <a:lnSpc>
                <a:spcPct val="100000"/>
              </a:lnSpc>
            </a:pPr>
            <a:r>
              <a:rPr sz="1800" dirty="0">
                <a:solidFill>
                  <a:srgbClr val="4F81BC"/>
                </a:solidFill>
                <a:latin typeface="Calibri"/>
                <a:cs typeface="Calibri"/>
              </a:rPr>
              <a:t>Q6. When </a:t>
            </a:r>
            <a:r>
              <a:rPr sz="1800" spc="-10" dirty="0">
                <a:solidFill>
                  <a:srgbClr val="4F81BC"/>
                </a:solidFill>
                <a:latin typeface="Calibri"/>
                <a:cs typeface="Calibri"/>
              </a:rPr>
              <a:t>can </a:t>
            </a:r>
            <a:r>
              <a:rPr sz="1800" spc="-20" dirty="0">
                <a:solidFill>
                  <a:srgbClr val="4F81BC"/>
                </a:solidFill>
                <a:latin typeface="Calibri"/>
                <a:cs typeface="Calibri"/>
              </a:rPr>
              <a:t>players </a:t>
            </a:r>
            <a:r>
              <a:rPr sz="1800" spc="-10" dirty="0">
                <a:solidFill>
                  <a:srgbClr val="4F81BC"/>
                </a:solidFill>
                <a:latin typeface="Calibri"/>
                <a:cs typeface="Calibri"/>
              </a:rPr>
              <a:t>substitute </a:t>
            </a:r>
            <a:r>
              <a:rPr sz="1800" spc="-5" dirty="0">
                <a:solidFill>
                  <a:srgbClr val="4F81BC"/>
                </a:solidFill>
                <a:latin typeface="Calibri"/>
                <a:cs typeface="Calibri"/>
              </a:rPr>
              <a:t>in </a:t>
            </a:r>
            <a:r>
              <a:rPr sz="1800" dirty="0">
                <a:solidFill>
                  <a:srgbClr val="4F81BC"/>
                </a:solidFill>
                <a:latin typeface="Calibri"/>
                <a:cs typeface="Calibri"/>
              </a:rPr>
              <a:t>a  </a:t>
            </a:r>
            <a:r>
              <a:rPr sz="1800" spc="-10" dirty="0">
                <a:solidFill>
                  <a:srgbClr val="4F81BC"/>
                </a:solidFill>
                <a:latin typeface="Calibri"/>
                <a:cs typeface="Calibri"/>
              </a:rPr>
              <a:t>game?</a:t>
            </a:r>
            <a:endParaRPr sz="1800" dirty="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135"/>
              </a:spcBef>
            </a:pPr>
            <a:r>
              <a:rPr sz="1800" b="1" spc="-5" dirty="0">
                <a:solidFill>
                  <a:srgbClr val="4F81BC"/>
                </a:solidFill>
                <a:latin typeface="Calibri"/>
                <a:cs typeface="Calibri"/>
              </a:rPr>
              <a:t>Anytime by </a:t>
            </a:r>
            <a:r>
              <a:rPr sz="1800" b="1" dirty="0">
                <a:solidFill>
                  <a:srgbClr val="4F81BC"/>
                </a:solidFill>
                <a:latin typeface="Calibri"/>
                <a:cs typeface="Calibri"/>
              </a:rPr>
              <a:t>using </a:t>
            </a:r>
            <a:r>
              <a:rPr sz="1800" b="1" spc="-5" dirty="0">
                <a:solidFill>
                  <a:srgbClr val="4F81BC"/>
                </a:solidFill>
                <a:latin typeface="Calibri"/>
                <a:cs typeface="Calibri"/>
              </a:rPr>
              <a:t>substitution</a:t>
            </a:r>
            <a:r>
              <a:rPr sz="1800" b="1" spc="-12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F81BC"/>
                </a:solidFill>
                <a:latin typeface="Calibri"/>
                <a:cs typeface="Calibri"/>
              </a:rPr>
              <a:t>zones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10817"/>
            <a:ext cx="9144000" cy="278130"/>
          </a:xfrm>
          <a:custGeom>
            <a:avLst/>
            <a:gdLst/>
            <a:ahLst/>
            <a:cxnLst/>
            <a:rect l="l" t="t" r="r" b="b"/>
            <a:pathLst>
              <a:path w="9144000" h="278130">
                <a:moveTo>
                  <a:pt x="0" y="277964"/>
                </a:moveTo>
                <a:lnTo>
                  <a:pt x="9144000" y="277964"/>
                </a:lnTo>
                <a:lnTo>
                  <a:pt x="9144000" y="0"/>
                </a:lnTo>
                <a:lnTo>
                  <a:pt x="0" y="0"/>
                </a:lnTo>
                <a:lnTo>
                  <a:pt x="0" y="277964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81331"/>
            <a:ext cx="9144000" cy="476884"/>
          </a:xfrm>
          <a:custGeom>
            <a:avLst/>
            <a:gdLst/>
            <a:ahLst/>
            <a:cxnLst/>
            <a:rect l="l" t="t" r="r" b="b"/>
            <a:pathLst>
              <a:path w="9144000" h="476884">
                <a:moveTo>
                  <a:pt x="0" y="476669"/>
                </a:moveTo>
                <a:lnTo>
                  <a:pt x="9144000" y="476669"/>
                </a:lnTo>
                <a:lnTo>
                  <a:pt x="9144000" y="0"/>
                </a:lnTo>
                <a:lnTo>
                  <a:pt x="0" y="0"/>
                </a:lnTo>
                <a:lnTo>
                  <a:pt x="0" y="476669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514" y="1710817"/>
            <a:ext cx="8785225" cy="278130"/>
          </a:xfrm>
          <a:custGeom>
            <a:avLst/>
            <a:gdLst/>
            <a:ahLst/>
            <a:cxnLst/>
            <a:rect l="l" t="t" r="r" b="b"/>
            <a:pathLst>
              <a:path w="8785225" h="278130">
                <a:moveTo>
                  <a:pt x="0" y="277964"/>
                </a:moveTo>
                <a:lnTo>
                  <a:pt x="8784971" y="277964"/>
                </a:lnTo>
                <a:lnTo>
                  <a:pt x="8784971" y="0"/>
                </a:lnTo>
                <a:lnTo>
                  <a:pt x="0" y="0"/>
                </a:lnTo>
                <a:lnTo>
                  <a:pt x="0" y="2779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514" y="6381331"/>
            <a:ext cx="8785225" cy="288290"/>
          </a:xfrm>
          <a:custGeom>
            <a:avLst/>
            <a:gdLst/>
            <a:ahLst/>
            <a:cxnLst/>
            <a:rect l="l" t="t" r="r" b="b"/>
            <a:pathLst>
              <a:path w="8785225" h="288290">
                <a:moveTo>
                  <a:pt x="0" y="288023"/>
                </a:moveTo>
                <a:lnTo>
                  <a:pt x="8784971" y="288023"/>
                </a:lnTo>
                <a:lnTo>
                  <a:pt x="8784971" y="0"/>
                </a:lnTo>
                <a:lnTo>
                  <a:pt x="0" y="0"/>
                </a:lnTo>
                <a:lnTo>
                  <a:pt x="0" y="2880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0851" y="485901"/>
            <a:ext cx="4999863" cy="597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10816"/>
            <a:ext cx="9144000" cy="5147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10817"/>
            <a:ext cx="9144000" cy="707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1711325"/>
          </a:xfrm>
          <a:custGeom>
            <a:avLst/>
            <a:gdLst/>
            <a:ahLst/>
            <a:cxnLst/>
            <a:rect l="l" t="t" r="r" b="b"/>
            <a:pathLst>
              <a:path w="9144000" h="1711325">
                <a:moveTo>
                  <a:pt x="0" y="1710816"/>
                </a:moveTo>
                <a:lnTo>
                  <a:pt x="9144000" y="1710816"/>
                </a:lnTo>
                <a:lnTo>
                  <a:pt x="9144000" y="0"/>
                </a:lnTo>
                <a:lnTo>
                  <a:pt x="0" y="0"/>
                </a:lnTo>
                <a:lnTo>
                  <a:pt x="0" y="1710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144000" cy="1711325"/>
          </a:xfrm>
          <a:custGeom>
            <a:avLst/>
            <a:gdLst/>
            <a:ahLst/>
            <a:cxnLst/>
            <a:rect l="l" t="t" r="r" b="b"/>
            <a:pathLst>
              <a:path w="9144000" h="1711325">
                <a:moveTo>
                  <a:pt x="0" y="1710816"/>
                </a:moveTo>
                <a:lnTo>
                  <a:pt x="9144000" y="1710816"/>
                </a:lnTo>
                <a:lnTo>
                  <a:pt x="9144000" y="0"/>
                </a:lnTo>
                <a:lnTo>
                  <a:pt x="0" y="0"/>
                </a:lnTo>
                <a:lnTo>
                  <a:pt x="0" y="1710816"/>
                </a:lnTo>
                <a:close/>
              </a:path>
            </a:pathLst>
          </a:custGeom>
          <a:ln w="952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6829" y="883285"/>
            <a:ext cx="1333500" cy="5273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79855" y="883285"/>
            <a:ext cx="451104" cy="5273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05407" y="883285"/>
            <a:ext cx="1089964" cy="527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97785" y="883285"/>
            <a:ext cx="313944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54757" y="883285"/>
            <a:ext cx="2260599" cy="5273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41494" y="883285"/>
            <a:ext cx="589788" cy="5273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18505" y="883285"/>
            <a:ext cx="478536" cy="5273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57773" y="883285"/>
            <a:ext cx="1190625" cy="5273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8480" y="745998"/>
            <a:ext cx="5728970" cy="0"/>
          </a:xfrm>
          <a:custGeom>
            <a:avLst/>
            <a:gdLst/>
            <a:ahLst/>
            <a:cxnLst/>
            <a:rect l="l" t="t" r="r" b="b"/>
            <a:pathLst>
              <a:path w="5728970">
                <a:moveTo>
                  <a:pt x="0" y="0"/>
                </a:moveTo>
                <a:lnTo>
                  <a:pt x="5728398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53177" y="2431110"/>
            <a:ext cx="162305" cy="3416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61380" y="2431110"/>
            <a:ext cx="623315" cy="3416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60109" y="2431110"/>
            <a:ext cx="164591" cy="3416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42405" y="2431110"/>
            <a:ext cx="459231" cy="3416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53177" y="3169030"/>
            <a:ext cx="162305" cy="3413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61380" y="3169030"/>
            <a:ext cx="1712086" cy="3413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53177" y="3906596"/>
            <a:ext cx="162305" cy="3416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61380" y="3906596"/>
            <a:ext cx="2332354" cy="3416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53177" y="4644516"/>
            <a:ext cx="162305" cy="3413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61380" y="4644516"/>
            <a:ext cx="1185062" cy="3413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53177" y="5382463"/>
            <a:ext cx="162305" cy="3413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61380" y="5382463"/>
            <a:ext cx="1265643" cy="3413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212460" y="2417190"/>
            <a:ext cx="153670" cy="403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585858"/>
                </a:solidFill>
                <a:latin typeface="Wingdings"/>
                <a:cs typeface="Wingdings"/>
              </a:rPr>
              <a:t></a:t>
            </a:r>
            <a:endParaRPr sz="2200" dirty="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585858"/>
                </a:solidFill>
                <a:latin typeface="Wingdings"/>
                <a:cs typeface="Wingdings"/>
              </a:rPr>
              <a:t></a:t>
            </a:r>
            <a:endParaRPr sz="2200" dirty="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585858"/>
                </a:solidFill>
                <a:latin typeface="Wingdings"/>
                <a:cs typeface="Wingdings"/>
              </a:rPr>
              <a:t></a:t>
            </a:r>
            <a:endParaRPr sz="2200" dirty="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585858"/>
                </a:solidFill>
                <a:latin typeface="Wingdings"/>
                <a:cs typeface="Wingdings"/>
              </a:rPr>
              <a:t></a:t>
            </a:r>
            <a:endParaRPr sz="2200" dirty="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585858"/>
                </a:solidFill>
                <a:latin typeface="Wingdings"/>
                <a:cs typeface="Wingdings"/>
              </a:rPr>
              <a:t></a:t>
            </a:r>
            <a:endParaRPr sz="2200" dirty="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585858"/>
                </a:solidFill>
                <a:latin typeface="Wingdings"/>
                <a:cs typeface="Wingdings"/>
              </a:rPr>
              <a:t></a:t>
            </a:r>
            <a:endParaRPr sz="2200" dirty="0">
              <a:latin typeface="Wingdings"/>
              <a:cs typeface="Wingding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406516" y="6120384"/>
            <a:ext cx="3370198" cy="3413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4715" y="3236976"/>
            <a:ext cx="4504944" cy="270205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6638" y="3429050"/>
            <a:ext cx="4120769" cy="231787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4263" y="2412238"/>
            <a:ext cx="1780667" cy="37337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7063" y="201803"/>
            <a:ext cx="520191" cy="37947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7207" y="201803"/>
            <a:ext cx="4572254" cy="37947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7" grpId="0" animBg="1"/>
      <p:bldP spid="29" grpId="0" animBg="1"/>
      <p:bldP spid="31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0990">
              <a:lnSpc>
                <a:spcPct val="100000"/>
              </a:lnSpc>
            </a:pPr>
            <a:r>
              <a:rPr spc="-5" dirty="0"/>
              <a:t>WH</a:t>
            </a:r>
            <a:r>
              <a:rPr spc="-605" dirty="0"/>
              <a:t>Y</a:t>
            </a:r>
            <a:r>
              <a:rPr spc="-5" dirty="0"/>
              <a:t>...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0" cy="1988820"/>
          </a:xfrm>
          <a:custGeom>
            <a:avLst/>
            <a:gdLst/>
            <a:ahLst/>
            <a:cxnLst/>
            <a:rect l="l" t="t" r="r" b="b"/>
            <a:pathLst>
              <a:path h="1988820">
                <a:moveTo>
                  <a:pt x="0" y="1988781"/>
                </a:moveTo>
                <a:lnTo>
                  <a:pt x="0" y="0"/>
                </a:lnTo>
                <a:lnTo>
                  <a:pt x="0" y="1988781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81331"/>
            <a:ext cx="0" cy="476884"/>
          </a:xfrm>
          <a:custGeom>
            <a:avLst/>
            <a:gdLst/>
            <a:ahLst/>
            <a:cxnLst/>
            <a:rect l="l" t="t" r="r" b="b"/>
            <a:pathLst>
              <a:path h="476884">
                <a:moveTo>
                  <a:pt x="0" y="476669"/>
                </a:moveTo>
                <a:lnTo>
                  <a:pt x="0" y="0"/>
                </a:lnTo>
                <a:lnTo>
                  <a:pt x="0" y="476669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24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380491"/>
            <a:ext cx="8915399" cy="5083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1000" y="5791200"/>
            <a:ext cx="844486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b="1" i="0" dirty="0" smtClean="0">
                <a:solidFill>
                  <a:schemeClr val="bg1"/>
                </a:solidFill>
                <a:effectLst/>
                <a:latin typeface="OpenSans-webfont"/>
              </a:rPr>
              <a:t>Click </a:t>
            </a:r>
            <a:r>
              <a:rPr lang="en-GB" b="1" i="0" dirty="0" smtClean="0">
                <a:solidFill>
                  <a:schemeClr val="bg1"/>
                </a:solidFill>
                <a:effectLst/>
                <a:latin typeface="OpenSans-webfont"/>
                <a:hlinkClick r:id="rId3"/>
              </a:rPr>
              <a:t>HERE</a:t>
            </a:r>
            <a:r>
              <a:rPr lang="en-GB" b="1" i="0" dirty="0" smtClean="0">
                <a:solidFill>
                  <a:schemeClr val="bg1"/>
                </a:solidFill>
                <a:effectLst/>
                <a:latin typeface="OpenSans-webfont"/>
              </a:rPr>
              <a:t> to watch – Why Futsal will lead to the Next Generation of Football </a:t>
            </a:r>
            <a:endParaRPr sz="18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10817"/>
            <a:ext cx="9144000" cy="278130"/>
          </a:xfrm>
          <a:custGeom>
            <a:avLst/>
            <a:gdLst/>
            <a:ahLst/>
            <a:cxnLst/>
            <a:rect l="l" t="t" r="r" b="b"/>
            <a:pathLst>
              <a:path w="9144000" h="278130">
                <a:moveTo>
                  <a:pt x="0" y="277964"/>
                </a:moveTo>
                <a:lnTo>
                  <a:pt x="9144000" y="277964"/>
                </a:lnTo>
                <a:lnTo>
                  <a:pt x="9144000" y="0"/>
                </a:lnTo>
                <a:lnTo>
                  <a:pt x="0" y="0"/>
                </a:lnTo>
                <a:lnTo>
                  <a:pt x="0" y="277964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81331"/>
            <a:ext cx="9144000" cy="476884"/>
          </a:xfrm>
          <a:custGeom>
            <a:avLst/>
            <a:gdLst/>
            <a:ahLst/>
            <a:cxnLst/>
            <a:rect l="l" t="t" r="r" b="b"/>
            <a:pathLst>
              <a:path w="9144000" h="476884">
                <a:moveTo>
                  <a:pt x="0" y="476669"/>
                </a:moveTo>
                <a:lnTo>
                  <a:pt x="9144000" y="476669"/>
                </a:lnTo>
                <a:lnTo>
                  <a:pt x="9144000" y="0"/>
                </a:lnTo>
                <a:lnTo>
                  <a:pt x="0" y="0"/>
                </a:lnTo>
                <a:lnTo>
                  <a:pt x="0" y="476669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514" y="1710817"/>
            <a:ext cx="8785225" cy="278130"/>
          </a:xfrm>
          <a:custGeom>
            <a:avLst/>
            <a:gdLst/>
            <a:ahLst/>
            <a:cxnLst/>
            <a:rect l="l" t="t" r="r" b="b"/>
            <a:pathLst>
              <a:path w="8785225" h="278130">
                <a:moveTo>
                  <a:pt x="0" y="277964"/>
                </a:moveTo>
                <a:lnTo>
                  <a:pt x="8784971" y="277964"/>
                </a:lnTo>
                <a:lnTo>
                  <a:pt x="8784971" y="0"/>
                </a:lnTo>
                <a:lnTo>
                  <a:pt x="0" y="0"/>
                </a:lnTo>
                <a:lnTo>
                  <a:pt x="0" y="2779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514" y="6381331"/>
            <a:ext cx="8785225" cy="288290"/>
          </a:xfrm>
          <a:custGeom>
            <a:avLst/>
            <a:gdLst/>
            <a:ahLst/>
            <a:cxnLst/>
            <a:rect l="l" t="t" r="r" b="b"/>
            <a:pathLst>
              <a:path w="8785225" h="288290">
                <a:moveTo>
                  <a:pt x="0" y="288023"/>
                </a:moveTo>
                <a:lnTo>
                  <a:pt x="8784971" y="288023"/>
                </a:lnTo>
                <a:lnTo>
                  <a:pt x="8784971" y="0"/>
                </a:lnTo>
                <a:lnTo>
                  <a:pt x="0" y="0"/>
                </a:lnTo>
                <a:lnTo>
                  <a:pt x="0" y="2880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0851" y="485901"/>
            <a:ext cx="4999863" cy="597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10816"/>
            <a:ext cx="9144000" cy="5147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0" y="1710817"/>
            <a:ext cx="9144000" cy="707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1711325"/>
          </a:xfrm>
          <a:custGeom>
            <a:avLst/>
            <a:gdLst/>
            <a:ahLst/>
            <a:cxnLst/>
            <a:rect l="l" t="t" r="r" b="b"/>
            <a:pathLst>
              <a:path w="9144000" h="1711325">
                <a:moveTo>
                  <a:pt x="0" y="1710816"/>
                </a:moveTo>
                <a:lnTo>
                  <a:pt x="9144000" y="1710816"/>
                </a:lnTo>
                <a:lnTo>
                  <a:pt x="9144000" y="0"/>
                </a:lnTo>
                <a:lnTo>
                  <a:pt x="0" y="0"/>
                </a:lnTo>
                <a:lnTo>
                  <a:pt x="0" y="1710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144000" cy="1711325"/>
          </a:xfrm>
          <a:custGeom>
            <a:avLst/>
            <a:gdLst/>
            <a:ahLst/>
            <a:cxnLst/>
            <a:rect l="l" t="t" r="r" b="b"/>
            <a:pathLst>
              <a:path w="9144000" h="1711325">
                <a:moveTo>
                  <a:pt x="0" y="1710816"/>
                </a:moveTo>
                <a:lnTo>
                  <a:pt x="9144000" y="1710816"/>
                </a:lnTo>
                <a:lnTo>
                  <a:pt x="9144000" y="0"/>
                </a:lnTo>
                <a:lnTo>
                  <a:pt x="0" y="0"/>
                </a:lnTo>
                <a:lnTo>
                  <a:pt x="0" y="1710816"/>
                </a:lnTo>
                <a:close/>
              </a:path>
            </a:pathLst>
          </a:custGeom>
          <a:ln w="952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7063" y="201803"/>
            <a:ext cx="520191" cy="3794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2426" y="201802"/>
            <a:ext cx="4572254" cy="3794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3652" y="912241"/>
            <a:ext cx="6994779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58532" y="912241"/>
            <a:ext cx="408431" cy="5273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8480" y="731519"/>
            <a:ext cx="5728970" cy="0"/>
          </a:xfrm>
          <a:custGeom>
            <a:avLst/>
            <a:gdLst/>
            <a:ahLst/>
            <a:cxnLst/>
            <a:rect l="l" t="t" r="r" b="b"/>
            <a:pathLst>
              <a:path w="5728970">
                <a:moveTo>
                  <a:pt x="0" y="0"/>
                </a:moveTo>
                <a:lnTo>
                  <a:pt x="5728398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53710" y="1675374"/>
            <a:ext cx="4790290" cy="26380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99203" y="4002022"/>
            <a:ext cx="4747259" cy="28407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01654" y="4241275"/>
            <a:ext cx="4363085" cy="245592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277063" y="2209800"/>
            <a:ext cx="40221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Competing for over 15+ Years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Biggest win 6-1 against Malta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Largest defeat 24-1 against Portugal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FIFA Word Ranking: 54</a:t>
            </a:r>
          </a:p>
          <a:p>
            <a:r>
              <a:rPr lang="en-GB" dirty="0"/>
              <a:t>(Below Solomon Islands, Guatemala &amp; Lebanon)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FIFA World Number 1: Brazil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Never qualified for a Major Tournament  (World Cup or European Championships)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895669"/>
              </p:ext>
            </p:extLst>
          </p:nvPr>
        </p:nvGraphicFramePr>
        <p:xfrm>
          <a:off x="-3733797" y="-86273"/>
          <a:ext cx="2218055" cy="5752383"/>
        </p:xfrm>
        <a:graphic>
          <a:graphicData uri="http://schemas.openxmlformats.org/drawingml/2006/table">
            <a:tbl>
              <a:tblPr/>
              <a:tblGrid>
                <a:gridCol w="3168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8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68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68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168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168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1686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959603"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/>
                      </a:endParaRPr>
                    </a:p>
                  </a:txBody>
                  <a:tcPr marR="2000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/>
                      </a:endParaRPr>
                    </a:p>
                  </a:txBody>
                  <a:tcPr marR="2000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/>
                      </a:endParaRPr>
                    </a:p>
                  </a:txBody>
                  <a:tcPr marR="2000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/>
                      </a:endParaRPr>
                    </a:p>
                  </a:txBody>
                  <a:tcPr marR="2000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/>
                      </a:endParaRPr>
                    </a:p>
                  </a:txBody>
                  <a:tcPr marR="2000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/>
                      </a:endParaRPr>
                    </a:p>
                  </a:txBody>
                  <a:tcPr marR="2000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/>
                      </a:endParaRPr>
                    </a:p>
                  </a:txBody>
                  <a:tcPr marR="2000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1408"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90686">
                <a:tc>
                  <a:txBody>
                    <a:bodyPr/>
                    <a:lstStyle/>
                    <a:p>
                      <a:pPr algn="l"/>
                      <a:endParaRPr lang="en-GB" b="0" i="0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90686">
                <a:tc>
                  <a:txBody>
                    <a:bodyPr/>
                    <a:lstStyle/>
                    <a:p>
                      <a:pPr algn="l"/>
                      <a:endParaRPr lang="en-GB" b="0" i="0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7048763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68977" y="916178"/>
            <a:ext cx="1908175" cy="869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b="1" spc="-5" dirty="0">
                <a:solidFill>
                  <a:srgbClr val="FFFFFF"/>
                </a:solidFill>
                <a:latin typeface="Calibri"/>
                <a:cs typeface="Calibri"/>
              </a:rPr>
              <a:t>WH</a:t>
            </a:r>
            <a:r>
              <a:rPr sz="5400" b="1" spc="-60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5400" b="1" spc="-5" dirty="0">
                <a:solidFill>
                  <a:srgbClr val="FFFFFF"/>
                </a:solidFill>
                <a:latin typeface="Calibri"/>
                <a:cs typeface="Calibri"/>
              </a:rPr>
              <a:t>...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SO</a:t>
            </a:r>
            <a:r>
              <a:rPr spc="-105" dirty="0"/>
              <a:t> </a:t>
            </a:r>
            <a:r>
              <a:rPr dirty="0"/>
              <a:t>THEN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BA5585461ACA4CA9FD1A65AAE4C4ED" ma:contentTypeVersion="13" ma:contentTypeDescription="Create a new document." ma:contentTypeScope="" ma:versionID="8092b5a01e8a618a0bfcef4c42613863">
  <xsd:schema xmlns:xsd="http://www.w3.org/2001/XMLSchema" xmlns:xs="http://www.w3.org/2001/XMLSchema" xmlns:p="http://schemas.microsoft.com/office/2006/metadata/properties" xmlns:ns2="ec13f2ff-d3f6-4e4a-981e-28de5316bdc4" xmlns:ns3="f412957e-9720-445d-b04b-3868fdc1665b" targetNamespace="http://schemas.microsoft.com/office/2006/metadata/properties" ma:root="true" ma:fieldsID="ee5861c716c96348142adc852fc31669" ns2:_="" ns3:_="">
    <xsd:import namespace="ec13f2ff-d3f6-4e4a-981e-28de5316bdc4"/>
    <xsd:import namespace="f412957e-9720-445d-b04b-3868fdc166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3f2ff-d3f6-4e4a-981e-28de5316bd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2957e-9720-445d-b04b-3868fdc1665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964811-3590-4DB0-9D36-929A77F75403}">
  <ds:schemaRefs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ec13f2ff-d3f6-4e4a-981e-28de5316bdc4"/>
    <ds:schemaRef ds:uri="http://schemas.microsoft.com/office/infopath/2007/PartnerControls"/>
    <ds:schemaRef ds:uri="f412957e-9720-445d-b04b-3868fdc1665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73DB9B3-B7F2-4955-AC60-9D807FCA63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13f2ff-d3f6-4e4a-981e-28de5316bdc4"/>
    <ds:schemaRef ds:uri="f412957e-9720-445d-b04b-3868fdc166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602550-8FE7-455E-B058-CCC83C32AD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284</Words>
  <Application>Microsoft Macintosh PowerPoint</Application>
  <PresentationFormat>On-screen Show (4:3)</PresentationFormat>
  <Paragraphs>62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WHY...</vt:lpstr>
      <vt:lpstr>PowerPoint Presentation</vt:lpstr>
      <vt:lpstr>PowerPoint Presentation</vt:lpstr>
      <vt:lpstr>SO THEN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Sheakey</dc:creator>
  <cp:lastModifiedBy>Andy</cp:lastModifiedBy>
  <cp:revision>31</cp:revision>
  <dcterms:created xsi:type="dcterms:W3CDTF">2017-01-06T09:39:19Z</dcterms:created>
  <dcterms:modified xsi:type="dcterms:W3CDTF">2021-12-10T17:29:25Z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2016-11-29T00:00:00Z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2017-01-06T00:00:00Z</vt:filetime>
  </property>
  <property fmtid="{D5CDD505-2E9C-101B-9397-08002B2CF9AE}" pid="5" name="ContentTypeId">
    <vt:lpwstr>0x010100D0BA5585461ACA4CA9FD1A65AAE4C4ED</vt:lpwstr>
  </property>
  <property fmtid="{D5CDD505-2E9C-101B-9397-08002B2CF9AE}" pid="6" name="Order">
    <vt:r8>1740200</vt:r8>
  </property>
</Properties>
</file>