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28" r:id="rId2"/>
    <p:sldId id="370" r:id="rId3"/>
    <p:sldId id="365" r:id="rId4"/>
    <p:sldId id="366" r:id="rId5"/>
    <p:sldId id="367" r:id="rId6"/>
    <p:sldId id="375" r:id="rId7"/>
    <p:sldId id="368" r:id="rId8"/>
    <p:sldId id="369" r:id="rId9"/>
    <p:sldId id="371" r:id="rId10"/>
    <p:sldId id="372" r:id="rId11"/>
    <p:sldId id="373" r:id="rId12"/>
    <p:sldId id="376" r:id="rId13"/>
    <p:sldId id="382" r:id="rId14"/>
    <p:sldId id="381" r:id="rId15"/>
    <p:sldId id="380" r:id="rId16"/>
    <p:sldId id="374" r:id="rId17"/>
    <p:sldId id="377" r:id="rId18"/>
    <p:sldId id="378" r:id="rId19"/>
    <p:sldId id="360" r:id="rId20"/>
  </p:sldIdLst>
  <p:sldSz cx="9144000" cy="6858000" type="screen4x3"/>
  <p:notesSz cx="6794500" cy="9931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8A"/>
    <a:srgbClr val="877E4B"/>
    <a:srgbClr val="ABA269"/>
    <a:srgbClr val="ED1C24"/>
    <a:srgbClr val="00275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26" autoAdjust="0"/>
  </p:normalViewPr>
  <p:slideViewPr>
    <p:cSldViewPr snapToObjects="1">
      <p:cViewPr varScale="1">
        <p:scale>
          <a:sx n="105" d="100"/>
          <a:sy n="105" d="100"/>
        </p:scale>
        <p:origin x="-17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3" d="100"/>
          <a:sy n="63" d="100"/>
        </p:scale>
        <p:origin x="-3078" y="-126"/>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atin typeface="Arial" pitchFamily="34" charset="0"/>
                <a:ea typeface="ＭＳ Ｐゴシック"/>
                <a:cs typeface="ＭＳ Ｐゴシック"/>
              </a:defRPr>
            </a:lvl1pPr>
          </a:lstStyle>
          <a:p>
            <a:pPr>
              <a:defRPr/>
            </a:pPr>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atin typeface="Arial" pitchFamily="34" charset="0"/>
                <a:ea typeface="ＭＳ Ｐゴシック"/>
                <a:cs typeface="ＭＳ Ｐゴシック"/>
              </a:defRPr>
            </a:lvl1pPr>
          </a:lstStyle>
          <a:p>
            <a:pPr>
              <a:defRPr/>
            </a:pPr>
            <a:fld id="{EEAA4E2E-4CCD-42A2-A13C-C85DEB24C697}" type="datetimeFigureOut">
              <a:rPr lang="en-US"/>
              <a:pPr>
                <a:defRPr/>
              </a:pPr>
              <a:t>10/4/2016</a:t>
            </a:fld>
            <a:endParaRPr lang="en-GB"/>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atin typeface="Arial" pitchFamily="34" charset="0"/>
                <a:ea typeface="ＭＳ Ｐゴシック"/>
                <a:cs typeface="ＭＳ Ｐゴシック"/>
              </a:defRPr>
            </a:lvl1pPr>
          </a:lstStyle>
          <a:p>
            <a:pPr>
              <a:defRPr/>
            </a:pPr>
            <a:endParaRPr lang="en-GB"/>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atin typeface="Arial" pitchFamily="34" charset="0"/>
                <a:ea typeface="ＭＳ Ｐゴシック"/>
                <a:cs typeface="ＭＳ Ｐゴシック"/>
              </a:defRPr>
            </a:lvl1pPr>
          </a:lstStyle>
          <a:p>
            <a:pPr>
              <a:defRPr/>
            </a:pPr>
            <a:fld id="{600DB41D-B6AE-4FE5-A57E-84F70690F9D3}"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a:cs typeface="ＭＳ Ｐゴシック"/>
              </a:defRPr>
            </a:lvl1pPr>
          </a:lstStyle>
          <a:p>
            <a:pPr>
              <a:defRPr/>
            </a:pPr>
            <a:endParaRPr lang="en-GB"/>
          </a:p>
        </p:txBody>
      </p:sp>
      <p:sp>
        <p:nvSpPr>
          <p:cNvPr id="3" name="Date Placeholder 2"/>
          <p:cNvSpPr>
            <a:spLocks noGrp="1"/>
          </p:cNvSpPr>
          <p:nvPr>
            <p:ph type="dt"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a:cs typeface="ＭＳ Ｐゴシック"/>
              </a:defRPr>
            </a:lvl1pPr>
          </a:lstStyle>
          <a:p>
            <a:pPr>
              <a:defRPr/>
            </a:pPr>
            <a:fld id="{17AF80A6-19DE-4FF9-AD34-F3A3AAFE7F80}" type="datetime1">
              <a:rPr lang="en-US"/>
              <a:pPr>
                <a:defRPr/>
              </a:pPr>
              <a:t>10/4/2016</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smtClean="0"/>
          </a:p>
        </p:txBody>
      </p:sp>
      <p:sp>
        <p:nvSpPr>
          <p:cNvPr id="5" name="Notes Placeholder 4"/>
          <p:cNvSpPr>
            <a:spLocks noGrp="1"/>
          </p:cNvSpPr>
          <p:nvPr>
            <p:ph type="body" sz="quarter" idx="3"/>
          </p:nvPr>
        </p:nvSpPr>
        <p:spPr>
          <a:xfrm>
            <a:off x="679450" y="4718050"/>
            <a:ext cx="5435600" cy="446881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a:cs typeface="ＭＳ Ｐゴシック"/>
              </a:defRPr>
            </a:lvl1pPr>
          </a:lstStyle>
          <a:p>
            <a:pPr>
              <a:defRPr/>
            </a:pPr>
            <a:endParaRPr lang="en-GB"/>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a:cs typeface="ＭＳ Ｐゴシック"/>
              </a:defRPr>
            </a:lvl1pPr>
          </a:lstStyle>
          <a:p>
            <a:pPr>
              <a:defRPr/>
            </a:pPr>
            <a:fld id="{847E6597-89B1-4A31-A2EF-E6781568C57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2pPr>
    <a:lvl3pPr marL="9144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3pPr>
    <a:lvl4pPr marL="13716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4pPr>
    <a:lvl5pPr marL="1828800" algn="l" rtl="0" eaLnBrk="0" fontAlgn="base" hangingPunct="0">
      <a:spcBef>
        <a:spcPct val="30000"/>
      </a:spcBef>
      <a:spcAft>
        <a:spcPct val="0"/>
      </a:spcAft>
      <a:defRPr sz="1200" kern="1200">
        <a:solidFill>
          <a:schemeClr val="tx1"/>
        </a:solidFill>
        <a:latin typeface="Arial"/>
        <a:ea typeface="ＭＳ Ｐゴシック" pitchFamily="-65"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endParaRPr lang="en-GB" altLang="en-US" smtClean="0">
              <a:latin typeface="Arial" charset="0"/>
              <a:ea typeface="ＭＳ Ｐゴシック" pitchFamily="34" charset="-128"/>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C76C4147-8D40-4C50-847A-350F401F7734}" type="slidenum">
              <a:rPr lang="en-GB" altLang="en-US" smtClean="0">
                <a:latin typeface="Arial" charset="0"/>
                <a:ea typeface="ＭＳ Ｐゴシック" pitchFamily="34" charset="-128"/>
              </a:rPr>
              <a:pPr/>
              <a:t>2</a:t>
            </a:fld>
            <a:endParaRPr lang="en-GB" altLang="en-US"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013135FC-E502-4BAB-9C4F-99B2CBC5BBB0}" type="slidenum">
              <a:rPr lang="en-US" altLang="en-US" smtClean="0">
                <a:latin typeface="Arial" charset="0"/>
                <a:ea typeface="ＭＳ Ｐゴシック" pitchFamily="34" charset="-128"/>
              </a:rPr>
              <a:pPr/>
              <a:t>14</a:t>
            </a:fld>
            <a:endParaRPr lang="en-US" altLang="en-US" smtClean="0">
              <a:latin typeface="Arial" charset="0"/>
              <a:ea typeface="ＭＳ Ｐゴシック" pitchFamily="34" charset="-128"/>
            </a:endParaRPr>
          </a:p>
        </p:txBody>
      </p:sp>
      <p:sp>
        <p:nvSpPr>
          <p:cNvPr id="22531" name="Rectangle 2"/>
          <p:cNvSpPr>
            <a:spLocks noGrp="1" noRot="1" noChangeAspect="1" noChangeArrowheads="1" noTextEdit="1"/>
          </p:cNvSpPr>
          <p:nvPr>
            <p:ph type="sldImg"/>
          </p:nvPr>
        </p:nvSpPr>
        <p:spPr bwMode="auto">
          <a:xfrm>
            <a:off x="920750" y="744538"/>
            <a:ext cx="4965700" cy="3724275"/>
          </a:xfrm>
          <a:solidFill>
            <a:srgbClr val="FFFFFF"/>
          </a:solidFill>
          <a:ln>
            <a:solidFill>
              <a:srgbClr val="000000"/>
            </a:solidFill>
            <a:miter lim="800000"/>
            <a:headEnd/>
            <a:tailEnd/>
          </a:ln>
        </p:spPr>
      </p:sp>
      <p:sp>
        <p:nvSpPr>
          <p:cNvPr id="22532" name="Rectangle 3"/>
          <p:cNvSpPr>
            <a:spLocks noGrp="1" noChangeArrowheads="1"/>
          </p:cNvSpPr>
          <p:nvPr>
            <p:ph type="body" idx="1"/>
          </p:nvPr>
        </p:nvSpPr>
        <p:spPr bwMode="auto">
          <a:xfrm>
            <a:off x="677863" y="4718050"/>
            <a:ext cx="5438775" cy="4468813"/>
          </a:xfrm>
          <a:solidFill>
            <a:srgbClr val="FFFFFF"/>
          </a:solidFill>
          <a:ln>
            <a:solidFill>
              <a:srgbClr val="000000"/>
            </a:solidFill>
            <a:miter lim="800000"/>
            <a:headEnd/>
            <a:tailEnd/>
          </a:ln>
        </p:spPr>
        <p:txBody>
          <a:bodyPr/>
          <a:lstStyle/>
          <a:p>
            <a:pPr marL="228600" indent="-228600" eaLnBrk="1" hangingPunct="1">
              <a:buFontTx/>
              <a:buAutoNum type="arabicPeriod"/>
            </a:pPr>
            <a:endParaRPr lang="en-GB" altLang="en-US" sz="1100"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ln>
            <a:miter lim="800000"/>
            <a:headEnd/>
            <a:tailEnd/>
          </a:ln>
        </p:spPr>
        <p:txBody>
          <a:bodyPr/>
          <a:lstStyle/>
          <a:p>
            <a:fld id="{9463628B-4EB8-4062-8FAD-5B238CDE0ACE}" type="slidenum">
              <a:rPr lang="en-US" altLang="en-US" smtClean="0">
                <a:latin typeface="Arial" charset="0"/>
                <a:ea typeface="ＭＳ Ｐゴシック" pitchFamily="34" charset="-128"/>
              </a:rPr>
              <a:pPr/>
              <a:t>15</a:t>
            </a:fld>
            <a:endParaRPr lang="en-US" altLang="en-US" smtClean="0">
              <a:latin typeface="Arial" charset="0"/>
              <a:ea typeface="ＭＳ Ｐゴシック" pitchFamily="34" charset="-128"/>
            </a:endParaRPr>
          </a:p>
        </p:txBody>
      </p:sp>
      <p:sp>
        <p:nvSpPr>
          <p:cNvPr id="23555" name="Rectangle 2"/>
          <p:cNvSpPr>
            <a:spLocks noGrp="1" noRot="1" noChangeAspect="1" noChangeArrowheads="1" noTextEdit="1"/>
          </p:cNvSpPr>
          <p:nvPr>
            <p:ph type="sldImg"/>
          </p:nvPr>
        </p:nvSpPr>
        <p:spPr bwMode="auto">
          <a:xfrm>
            <a:off x="920750" y="744538"/>
            <a:ext cx="4964113" cy="3724275"/>
          </a:xfrm>
          <a:solidFill>
            <a:srgbClr val="FFFFFF"/>
          </a:solidFill>
          <a:ln>
            <a:solidFill>
              <a:srgbClr val="000000"/>
            </a:solidFill>
            <a:miter lim="800000"/>
            <a:headEnd/>
            <a:tailEnd/>
          </a:ln>
        </p:spPr>
      </p:sp>
      <p:sp>
        <p:nvSpPr>
          <p:cNvPr id="23556" name="Rectangle 3"/>
          <p:cNvSpPr>
            <a:spLocks noGrp="1" noChangeArrowheads="1"/>
          </p:cNvSpPr>
          <p:nvPr>
            <p:ph type="body" idx="1"/>
          </p:nvPr>
        </p:nvSpPr>
        <p:spPr bwMode="auto">
          <a:xfrm>
            <a:off x="677863" y="4718050"/>
            <a:ext cx="5438775" cy="4468813"/>
          </a:xfrm>
          <a:solidFill>
            <a:srgbClr val="FFFFFF"/>
          </a:solidFill>
          <a:ln>
            <a:solidFill>
              <a:srgbClr val="000000"/>
            </a:solidFill>
            <a:miter lim="800000"/>
            <a:headEnd/>
            <a:tailEnd/>
          </a:ln>
        </p:spPr>
        <p:txBody>
          <a:bodyPr/>
          <a:lstStyle/>
          <a:p>
            <a:pPr marL="225425" indent="-225425" eaLnBrk="1" hangingPunct="1">
              <a:buFontTx/>
              <a:buAutoNum type="arabicPeriod"/>
            </a:pPr>
            <a:endParaRPr lang="en-GB" altLang="en-US" sz="1100"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5EFD78-E0D1-454A-88FD-AC1A369E8B60}" type="datetime1">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5576AF5-59A9-4598-8009-F8C666620C9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267731-C663-45FE-9BEE-957289991E5F}" type="datetime1">
              <a:rPr lang="en-US"/>
              <a:pPr>
                <a:defRPr/>
              </a:pPr>
              <a:t>10/4/2016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757B25C-4888-4C61-8BCD-D2A7315DEE3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CC728A-D5E8-451B-8A1A-26EEA450B40B}" type="datetime1">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354DEA0-8C24-47F6-A47E-847B85D84FE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0A112-C819-4088-B920-C38D75A2624B}" type="datetime1">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1B30294-B731-4F00-87B9-6AD983D3A8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200" y="1357298"/>
            <a:ext cx="8229600" cy="4768865"/>
          </a:xfrm>
        </p:spPr>
        <p:txBody>
          <a:bodyPr/>
          <a:lstStyle>
            <a:lvl1pPr>
              <a:defRPr sz="2400"/>
            </a:lvl1pPr>
            <a:lvl2pPr>
              <a:defRPr sz="2000"/>
            </a:lvl2pPr>
            <a:lvl3pPr>
              <a:defRPr sz="1800"/>
            </a:lvl3pPr>
            <a:lvl4pPr>
              <a:defRPr sz="1600"/>
            </a:lvl4pPr>
            <a:lvl5pPr>
              <a:defRPr sz="16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946F286-8CDB-48CD-9A80-002FD0D2A439}" type="datetime1">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E142CE9-FD35-47CC-94E7-CB266961A1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0A3FC2-C2A9-4CAF-AA77-8B153D284C9F}" type="datetime1">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9BBF365-12EE-48EF-AC4E-BAF0C603E5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5EEFC2-8B05-4975-A80B-F3B5A73B39D8}" type="datetime1">
              <a:rPr lang="en-US"/>
              <a:pPr>
                <a:defRPr/>
              </a:pPr>
              <a:t>10/4/2016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6802B8-DF01-401C-BA7A-53F61BEBBB5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B8B97EB-893B-46AA-B85D-297D24BC8F5F}" type="datetime1">
              <a:rPr lang="en-US"/>
              <a:pPr>
                <a:defRPr/>
              </a:pPr>
              <a:t>10/4/2016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D749FDE-A5F6-490D-A555-A6C274415D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217173-6E0A-4C08-9DE4-ABDC8E88C1C1}" type="datetime1">
              <a:rPr lang="en-US"/>
              <a:pPr>
                <a:defRPr/>
              </a:pPr>
              <a:t>10/4/2016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4E28A4E-1900-4175-8D9E-6C5AE74565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AAC2E5B-ECB7-4382-8495-E11FDA24DA18}" type="datetime1">
              <a:rPr lang="en-US"/>
              <a:pPr>
                <a:defRPr/>
              </a:pPr>
              <a:t>10/4/2016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E3C6B72-8E1E-4DF1-AB91-72C48865C0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26F240-DBA0-4F5D-BBBC-AD4AEE4D107F}" type="datetime1">
              <a:rPr lang="en-US"/>
              <a:pPr>
                <a:defRPr/>
              </a:pPr>
              <a:t>10/4/2016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D4275A3-D9C4-4C32-9922-141B30673A2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48408D-6E3D-41E9-A4FE-6F71BD69E267}" type="datetime1">
              <a:rPr lang="en-US"/>
              <a:pPr>
                <a:defRPr/>
              </a:pPr>
              <a:t>10/4/2016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A5506C2-5EA6-4F49-97F6-A158569D2D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BKGROUND SLVR LIONS.jpg"/>
          <p:cNvPicPr>
            <a:picLocks noChangeAspect="1"/>
          </p:cNvPicPr>
          <p:nvPr/>
        </p:nvPicPr>
        <p:blipFill>
          <a:blip r:embed="rId14">
            <a:duotone>
              <a:schemeClr val="accent1">
                <a:shade val="45000"/>
                <a:satMod val="135000"/>
              </a:schemeClr>
              <a:prstClr val="white"/>
            </a:duotone>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3810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8" name="Text Placeholder 2"/>
          <p:cNvSpPr>
            <a:spLocks noGrp="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ea typeface="ＭＳ Ｐゴシック"/>
                <a:cs typeface="ＭＳ Ｐゴシック"/>
              </a:defRPr>
            </a:lvl1pPr>
          </a:lstStyle>
          <a:p>
            <a:pPr>
              <a:defRPr/>
            </a:pPr>
            <a:fld id="{1B69E5C1-789B-4496-94FB-C56697F137E5}" type="datetime1">
              <a:rPr lang="en-US"/>
              <a:pPr>
                <a:defRPr/>
              </a:pPr>
              <a:t>10/4/2016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34" charset="0"/>
                <a:ea typeface="ＭＳ Ｐゴシック"/>
                <a:cs typeface="ＭＳ Ｐゴシック"/>
              </a:defRPr>
            </a:lvl1pPr>
          </a:lstStyle>
          <a:p>
            <a:pPr>
              <a:defRPr/>
            </a:pPr>
            <a:endParaRPr lang="en-GB"/>
          </a:p>
        </p:txBody>
      </p:sp>
      <p:sp>
        <p:nvSpPr>
          <p:cNvPr id="6" name="Slide Number Placeholder 5"/>
          <p:cNvSpPr>
            <a:spLocks noGrp="1"/>
          </p:cNvSpPr>
          <p:nvPr>
            <p:ph type="sldNum" sz="quarter" idx="4"/>
          </p:nvPr>
        </p:nvSpPr>
        <p:spPr>
          <a:xfrm>
            <a:off x="6553200" y="6356350"/>
            <a:ext cx="1600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ea typeface="ＭＳ Ｐゴシック"/>
                <a:cs typeface="ＭＳ Ｐゴシック"/>
              </a:defRPr>
            </a:lvl1pPr>
          </a:lstStyle>
          <a:p>
            <a:pPr>
              <a:defRPr/>
            </a:pPr>
            <a:fld id="{3291AE33-108D-4A55-B036-A2A59911FB9C}" type="slidenum">
              <a:rPr lang="en-US"/>
              <a:pPr>
                <a:defRPr/>
              </a:pPr>
              <a:t>‹#›</a:t>
            </a:fld>
            <a:endParaRPr lang="en-US"/>
          </a:p>
        </p:txBody>
      </p:sp>
      <p:pic>
        <p:nvPicPr>
          <p:cNvPr id="8" name="Picture 7" descr="FA_CREST_4C_C.gif"/>
          <p:cNvPicPr>
            <a:picLocks noChangeAspect="1"/>
          </p:cNvPicPr>
          <p:nvPr/>
        </p:nvPicPr>
        <p:blipFill>
          <a:blip r:embed="rId15"/>
          <a:srcRect/>
          <a:stretch>
            <a:fillRect/>
          </a:stretch>
        </p:blipFill>
        <p:spPr bwMode="auto">
          <a:xfrm>
            <a:off x="7924800" y="5788025"/>
            <a:ext cx="647700" cy="917575"/>
          </a:xfrm>
          <a:prstGeom prst="rect">
            <a:avLst/>
          </a:prstGeom>
          <a:noFill/>
          <a:ln w="9525">
            <a:noFill/>
            <a:miter lim="800000"/>
            <a:headEnd/>
            <a:tailEnd/>
          </a:ln>
          <a:effectLst>
            <a:outerShdw blurRad="63500" dist="38100" dir="5400000" algn="t" rotWithShape="0">
              <a:srgbClr val="000000">
                <a:alpha val="39999"/>
              </a:srgb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457200" rtl="0" eaLnBrk="0" fontAlgn="base" hangingPunct="0">
        <a:spcBef>
          <a:spcPct val="0"/>
        </a:spcBef>
        <a:spcAft>
          <a:spcPct val="0"/>
        </a:spcAft>
        <a:defRPr sz="2800" b="1" kern="1200">
          <a:solidFill>
            <a:srgbClr val="003B8A"/>
          </a:solidFill>
          <a:latin typeface="Arial"/>
          <a:ea typeface="ＭＳ Ｐゴシック" pitchFamily="-65" charset="-128"/>
          <a:cs typeface="ＭＳ Ｐゴシック" pitchFamily="-65" charset="-128"/>
        </a:defRPr>
      </a:lvl1pPr>
      <a:lvl2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2800" b="1">
          <a:solidFill>
            <a:srgbClr val="003B8A"/>
          </a:solidFill>
          <a:latin typeface="Arial" pitchFamily="-65" charset="0"/>
          <a:ea typeface="ＭＳ Ｐゴシック" pitchFamily="-65" charset="-128"/>
          <a:cs typeface="ＭＳ Ｐゴシック" pitchFamily="-65" charset="-128"/>
        </a:defRPr>
      </a:lvl5pPr>
      <a:lvl6pPr marL="457200" algn="l" defTabSz="457200" rtl="0" fontAlgn="base">
        <a:spcBef>
          <a:spcPct val="0"/>
        </a:spcBef>
        <a:spcAft>
          <a:spcPct val="0"/>
        </a:spcAft>
        <a:defRPr sz="3600" b="1">
          <a:solidFill>
            <a:srgbClr val="00275D"/>
          </a:solidFill>
          <a:latin typeface="Calibri" pitchFamily="-65" charset="0"/>
          <a:ea typeface="ＭＳ Ｐゴシック" pitchFamily="-65" charset="-128"/>
        </a:defRPr>
      </a:lvl6pPr>
      <a:lvl7pPr marL="914400" algn="l" defTabSz="457200" rtl="0" fontAlgn="base">
        <a:spcBef>
          <a:spcPct val="0"/>
        </a:spcBef>
        <a:spcAft>
          <a:spcPct val="0"/>
        </a:spcAft>
        <a:defRPr sz="3600" b="1">
          <a:solidFill>
            <a:srgbClr val="00275D"/>
          </a:solidFill>
          <a:latin typeface="Calibri" pitchFamily="-65" charset="0"/>
          <a:ea typeface="ＭＳ Ｐゴシック" pitchFamily="-65" charset="-128"/>
        </a:defRPr>
      </a:lvl7pPr>
      <a:lvl8pPr marL="1371600" algn="l" defTabSz="457200" rtl="0" fontAlgn="base">
        <a:spcBef>
          <a:spcPct val="0"/>
        </a:spcBef>
        <a:spcAft>
          <a:spcPct val="0"/>
        </a:spcAft>
        <a:defRPr sz="3600" b="1">
          <a:solidFill>
            <a:srgbClr val="00275D"/>
          </a:solidFill>
          <a:latin typeface="Calibri" pitchFamily="-65" charset="0"/>
          <a:ea typeface="ＭＳ Ｐゴシック" pitchFamily="-65" charset="-128"/>
        </a:defRPr>
      </a:lvl8pPr>
      <a:lvl9pPr marL="1828800" algn="l" defTabSz="457200" rtl="0" fontAlgn="base">
        <a:spcBef>
          <a:spcPct val="0"/>
        </a:spcBef>
        <a:spcAft>
          <a:spcPct val="0"/>
        </a:spcAft>
        <a:defRPr sz="3600" b="1">
          <a:solidFill>
            <a:srgbClr val="00275D"/>
          </a:solidFill>
          <a:latin typeface="Calibri"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Clr>
          <a:srgbClr val="ED1C24"/>
        </a:buClr>
        <a:buFont typeface="Arial" charset="0"/>
        <a:buChar char="•"/>
        <a:defRPr sz="2000" kern="1200">
          <a:solidFill>
            <a:srgbClr val="003B8A"/>
          </a:solidFill>
          <a:latin typeface="Arial"/>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ED1C24"/>
        </a:buClr>
        <a:buFont typeface="Arial" charset="0"/>
        <a:buChar char="•"/>
        <a:defRPr sz="2800" kern="1200">
          <a:solidFill>
            <a:srgbClr val="003B8A"/>
          </a:solidFill>
          <a:latin typeface="Arial"/>
          <a:ea typeface="ＭＳ Ｐゴシック" pitchFamily="-65" charset="-128"/>
          <a:cs typeface="ＭＳ Ｐゴシック"/>
        </a:defRPr>
      </a:lvl2pPr>
      <a:lvl3pPr marL="1143000" indent="-228600" algn="l" defTabSz="457200" rtl="0" eaLnBrk="0" fontAlgn="base" hangingPunct="0">
        <a:spcBef>
          <a:spcPct val="20000"/>
        </a:spcBef>
        <a:spcAft>
          <a:spcPct val="0"/>
        </a:spcAft>
        <a:buClr>
          <a:srgbClr val="ED1C24"/>
        </a:buClr>
        <a:buFont typeface="Arial" charset="0"/>
        <a:buChar char="•"/>
        <a:defRPr sz="1600" kern="1200">
          <a:solidFill>
            <a:srgbClr val="003B8A"/>
          </a:solidFill>
          <a:latin typeface="Arial"/>
          <a:ea typeface="ＭＳ Ｐゴシック" pitchFamily="-65" charset="-128"/>
          <a:cs typeface="ＭＳ Ｐゴシック"/>
        </a:defRPr>
      </a:lvl3pPr>
      <a:lvl4pPr marL="1600200" indent="-228600" algn="l" defTabSz="457200" rtl="0" eaLnBrk="0" fontAlgn="base" hangingPunct="0">
        <a:spcBef>
          <a:spcPct val="20000"/>
        </a:spcBef>
        <a:spcAft>
          <a:spcPct val="0"/>
        </a:spcAft>
        <a:buClr>
          <a:srgbClr val="ED1C24"/>
        </a:buClr>
        <a:buFont typeface="Arial" charset="0"/>
        <a:buChar char="•"/>
        <a:defRPr sz="1400" kern="1200">
          <a:solidFill>
            <a:srgbClr val="003B8A"/>
          </a:solidFill>
          <a:latin typeface="Arial"/>
          <a:ea typeface="ＭＳ Ｐゴシック" pitchFamily="-65" charset="-128"/>
          <a:cs typeface="ＭＳ Ｐゴシック"/>
        </a:defRPr>
      </a:lvl4pPr>
      <a:lvl5pPr marL="2057400" indent="-228600" algn="l" defTabSz="457200" rtl="0" eaLnBrk="0" fontAlgn="base" hangingPunct="0">
        <a:spcBef>
          <a:spcPct val="20000"/>
        </a:spcBef>
        <a:spcAft>
          <a:spcPct val="0"/>
        </a:spcAft>
        <a:buClr>
          <a:srgbClr val="ED1C24"/>
        </a:buClr>
        <a:buFont typeface="Arial" charset="0"/>
        <a:buChar char="•"/>
        <a:defRPr sz="1400" kern="1200">
          <a:solidFill>
            <a:srgbClr val="003B8A"/>
          </a:solidFill>
          <a:latin typeface="Arial"/>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hyperlink" Target="mailto:david.lewis@shropshirefa.com" TargetMode="External"/><Relationship Id="rId2" Type="http://schemas.openxmlformats.org/officeDocument/2006/relationships/hyperlink" Target="mailto:sjflwelfareofficer@btinternet.com"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mailto:Jamie.James@shropshirefa.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hropshirejuniorleague.co.uk/protection" TargetMode="External"/><Relationship Id="rId2" Type="http://schemas.openxmlformats.org/officeDocument/2006/relationships/hyperlink" Target="http://shropshirejuniorleague.co.uk/code-of-conduct/"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hyperlink" Target="http://www.shropshirejuniorleague.co.uk/" TargetMode="External"/><Relationship Id="rId7" Type="http://schemas.openxmlformats.org/officeDocument/2006/relationships/image" Target="../media/image5.jpeg"/><Relationship Id="rId2" Type="http://schemas.openxmlformats.org/officeDocument/2006/relationships/hyperlink" Target="mailto:sjflwelfareofficer@btinternet.com"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4.emf"/><Relationship Id="rId4" Type="http://schemas.openxmlformats.org/officeDocument/2006/relationships/hyperlink" Target="mailto:david.lewis@shropshirefa.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3" descr="4944_General_Cover"/>
          <p:cNvPicPr>
            <a:picLocks noChangeAspect="1" noChangeArrowheads="1"/>
          </p:cNvPicPr>
          <p:nvPr/>
        </p:nvPicPr>
        <p:blipFill>
          <a:blip r:embed="rId2"/>
          <a:srcRect/>
          <a:stretch>
            <a:fillRect/>
          </a:stretch>
        </p:blipFill>
        <p:spPr bwMode="auto">
          <a:xfrm>
            <a:off x="26988" y="-458788"/>
            <a:ext cx="9144000" cy="5975351"/>
          </a:xfrm>
          <a:prstGeom prst="rect">
            <a:avLst/>
          </a:prstGeom>
          <a:noFill/>
          <a:ln w="9525">
            <a:noFill/>
            <a:miter lim="800000"/>
            <a:headEnd/>
            <a:tailEnd/>
          </a:ln>
        </p:spPr>
      </p:pic>
      <p:sp>
        <p:nvSpPr>
          <p:cNvPr id="16386" name="Title 1"/>
          <p:cNvSpPr>
            <a:spLocks noGrp="1"/>
          </p:cNvSpPr>
          <p:nvPr>
            <p:ph type="ctrTitle"/>
          </p:nvPr>
        </p:nvSpPr>
        <p:spPr>
          <a:xfrm>
            <a:off x="4321175" y="3429000"/>
            <a:ext cx="4418013" cy="1584325"/>
          </a:xfrm>
        </p:spPr>
        <p:txBody>
          <a:bodyPr/>
          <a:lstStyle/>
          <a:p>
            <a:pPr algn="ctr" eaLnBrk="1" hangingPunct="1">
              <a:defRPr/>
            </a:pPr>
            <a:r>
              <a:rPr lang="en-US" sz="2400" dirty="0" smtClean="0">
                <a:latin typeface="+mj-lt"/>
                <a:ea typeface="ＭＳ Ｐゴシック"/>
                <a:cs typeface="ＭＳ Ｐゴシック"/>
              </a:rPr>
              <a:t/>
            </a:r>
            <a:br>
              <a:rPr lang="en-US" sz="2400" dirty="0" smtClean="0">
                <a:latin typeface="+mj-lt"/>
                <a:ea typeface="ＭＳ Ｐゴシック"/>
                <a:cs typeface="ＭＳ Ｐゴシック"/>
              </a:rPr>
            </a:br>
            <a:r>
              <a:rPr lang="en-US" sz="2400" dirty="0" smtClean="0">
                <a:latin typeface="+mj-lt"/>
                <a:ea typeface="ＭＳ Ｐゴシック"/>
                <a:cs typeface="ＭＳ Ｐゴシック"/>
              </a:rPr>
              <a:t>Roles and responsibilities of the Respect Marshall </a:t>
            </a:r>
            <a:br>
              <a:rPr lang="en-US" sz="2400" dirty="0" smtClean="0">
                <a:latin typeface="+mj-lt"/>
                <a:ea typeface="ＭＳ Ｐゴシック"/>
                <a:cs typeface="ＭＳ Ｐゴシック"/>
              </a:rPr>
            </a:br>
            <a:r>
              <a:rPr lang="en-US" sz="2400" dirty="0" err="1" smtClean="0">
                <a:latin typeface="+mj-lt"/>
                <a:ea typeface="ＭＳ Ｐゴシック"/>
                <a:cs typeface="ＭＳ Ｐゴシック"/>
              </a:rPr>
              <a:t>Shropshire</a:t>
            </a:r>
            <a:r>
              <a:rPr lang="en-US" sz="2400" dirty="0" smtClean="0">
                <a:latin typeface="+mj-lt"/>
                <a:ea typeface="ＭＳ Ｐゴシック"/>
                <a:cs typeface="ＭＳ Ｐゴシック"/>
              </a:rPr>
              <a:t> Junior Football League (</a:t>
            </a:r>
            <a:r>
              <a:rPr lang="en-US" sz="2400" dirty="0" err="1" smtClean="0">
                <a:latin typeface="+mj-lt"/>
                <a:ea typeface="ＭＳ Ｐゴシック"/>
                <a:cs typeface="ＭＳ Ｐゴシック"/>
              </a:rPr>
              <a:t>Shropshire</a:t>
            </a:r>
            <a:r>
              <a:rPr lang="en-US" sz="2400" dirty="0" smtClean="0">
                <a:latin typeface="+mj-lt"/>
                <a:ea typeface="ＭＳ Ｐゴシック"/>
                <a:cs typeface="ＭＳ Ｐゴシック"/>
              </a:rPr>
              <a:t> FA) </a:t>
            </a:r>
            <a:endParaRPr lang="en-US" sz="1800" dirty="0" smtClean="0">
              <a:solidFill>
                <a:schemeClr val="tx1"/>
              </a:solidFill>
              <a:latin typeface="+mj-lt"/>
              <a:ea typeface="ＭＳ Ｐゴシック"/>
              <a:cs typeface="ＭＳ Ｐゴシック"/>
            </a:endParaRPr>
          </a:p>
        </p:txBody>
      </p:sp>
      <p:sp>
        <p:nvSpPr>
          <p:cNvPr id="2052" name="Slide Number Placeholder 3"/>
          <p:cNvSpPr>
            <a:spLocks noGrp="1"/>
          </p:cNvSpPr>
          <p:nvPr>
            <p:ph type="sldNum" sz="quarter" idx="12"/>
          </p:nvPr>
        </p:nvSpPr>
        <p:spPr bwMode="auto">
          <a:noFill/>
          <a:ln>
            <a:miter lim="800000"/>
            <a:headEnd/>
            <a:tailEnd/>
          </a:ln>
        </p:spPr>
        <p:txBody>
          <a:bodyPr/>
          <a:lstStyle/>
          <a:p>
            <a:fld id="{803CB646-6BF8-49BD-8501-1EA797BA2AE4}" type="slidenum">
              <a:rPr lang="en-US" smtClean="0">
                <a:latin typeface="Arial" charset="0"/>
                <a:ea typeface="ＭＳ Ｐゴシック" pitchFamily="34" charset="-128"/>
              </a:rPr>
              <a:pPr/>
              <a:t>1</a:t>
            </a:fld>
            <a:endParaRPr lang="en-US" smtClean="0">
              <a:latin typeface="Arial" charset="0"/>
              <a:ea typeface="ＭＳ Ｐゴシック" pitchFamily="34" charset="-128"/>
            </a:endParaRPr>
          </a:p>
        </p:txBody>
      </p:sp>
      <p:pic>
        <p:nvPicPr>
          <p:cNvPr id="2053" name="Picture 6" descr="SJFL letterhead header"/>
          <p:cNvPicPr>
            <a:picLocks noChangeAspect="1" noChangeArrowheads="1"/>
          </p:cNvPicPr>
          <p:nvPr/>
        </p:nvPicPr>
        <p:blipFill>
          <a:blip r:embed="rId3"/>
          <a:srcRect/>
          <a:stretch>
            <a:fillRect/>
          </a:stretch>
        </p:blipFill>
        <p:spPr bwMode="auto">
          <a:xfrm>
            <a:off x="26988" y="5661025"/>
            <a:ext cx="4294187" cy="1060450"/>
          </a:xfrm>
          <a:prstGeom prst="rect">
            <a:avLst/>
          </a:prstGeom>
          <a:noFill/>
          <a:ln w="9525">
            <a:noFill/>
            <a:miter lim="800000"/>
            <a:headEnd/>
            <a:tailEnd/>
          </a:ln>
        </p:spPr>
      </p:pic>
      <p:pic>
        <p:nvPicPr>
          <p:cNvPr id="2054" name="Picture 7" descr="Floreat Salopia"/>
          <p:cNvPicPr>
            <a:picLocks noChangeAspect="1" noChangeArrowheads="1"/>
          </p:cNvPicPr>
          <p:nvPr/>
        </p:nvPicPr>
        <p:blipFill>
          <a:blip r:embed="rId4"/>
          <a:srcRect/>
          <a:stretch>
            <a:fillRect/>
          </a:stretch>
        </p:blipFill>
        <p:spPr bwMode="auto">
          <a:xfrm>
            <a:off x="6804025" y="5805488"/>
            <a:ext cx="828675" cy="915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GB" altLang="en-US" dirty="0" smtClean="0">
                <a:solidFill>
                  <a:srgbClr val="C00000"/>
                </a:solidFill>
                <a:latin typeface="Arial" charset="0"/>
                <a:ea typeface="ＭＳ Ｐゴシック" pitchFamily="34" charset="-128"/>
              </a:rPr>
              <a:t>Non </a:t>
            </a:r>
            <a:r>
              <a:rPr lang="en-GB" altLang="en-US" dirty="0" smtClean="0">
                <a:solidFill>
                  <a:srgbClr val="C00000"/>
                </a:solidFill>
                <a:latin typeface="Arial" charset="0"/>
                <a:ea typeface="ＭＳ Ｐゴシック" pitchFamily="34" charset="-128"/>
              </a:rPr>
              <a:t>Adherence !!</a:t>
            </a:r>
            <a:endParaRPr lang="en-GB" altLang="en-US" dirty="0" smtClean="0">
              <a:solidFill>
                <a:srgbClr val="C00000"/>
              </a:solidFill>
              <a:latin typeface="Arial" charset="0"/>
              <a:ea typeface="ＭＳ Ｐゴシック" pitchFamily="34" charset="-128"/>
            </a:endParaRPr>
          </a:p>
        </p:txBody>
      </p:sp>
      <p:pic>
        <p:nvPicPr>
          <p:cNvPr id="11267" name="Content Placeholder 7" descr="respect 002.jpg"/>
          <p:cNvPicPr>
            <a:picLocks noGrp="1" noChangeAspect="1"/>
          </p:cNvPicPr>
          <p:nvPr>
            <p:ph idx="1"/>
          </p:nvPr>
        </p:nvPicPr>
        <p:blipFill>
          <a:blip r:embed="rId2"/>
          <a:srcRect/>
          <a:stretch>
            <a:fillRect/>
          </a:stretch>
        </p:blipFill>
        <p:spPr>
          <a:xfrm>
            <a:off x="1547813" y="1052513"/>
            <a:ext cx="5095875" cy="4321175"/>
          </a:xfrm>
        </p:spPr>
      </p:pic>
      <p:sp>
        <p:nvSpPr>
          <p:cNvPr id="11268" name="Slide Number Placeholder 4"/>
          <p:cNvSpPr>
            <a:spLocks noGrp="1"/>
          </p:cNvSpPr>
          <p:nvPr>
            <p:ph type="sldNum" sz="quarter" idx="12"/>
          </p:nvPr>
        </p:nvSpPr>
        <p:spPr bwMode="auto">
          <a:noFill/>
          <a:ln>
            <a:miter lim="800000"/>
            <a:headEnd/>
            <a:tailEnd/>
          </a:ln>
        </p:spPr>
        <p:txBody>
          <a:bodyPr/>
          <a:lstStyle/>
          <a:p>
            <a:fld id="{73A7943D-BF4B-4537-AEA5-38C5DBE134CE}" type="slidenum">
              <a:rPr lang="en-US" smtClean="0">
                <a:latin typeface="Arial" charset="0"/>
                <a:ea typeface="ＭＳ Ｐゴシック" pitchFamily="34" charset="-128"/>
              </a:rPr>
              <a:pPr/>
              <a:t>10</a:t>
            </a:fld>
            <a:endParaRPr lang="en-US" smtClean="0">
              <a:latin typeface="Arial" charset="0"/>
              <a:ea typeface="ＭＳ Ｐゴシック" pitchFamily="34" charset="-128"/>
            </a:endParaRPr>
          </a:p>
        </p:txBody>
      </p:sp>
      <p:pic>
        <p:nvPicPr>
          <p:cNvPr id="11269" name="Picture 5" descr="SJFL letterhead header"/>
          <p:cNvPicPr>
            <a:picLocks noChangeAspect="1" noChangeArrowheads="1"/>
          </p:cNvPicPr>
          <p:nvPr/>
        </p:nvPicPr>
        <p:blipFill>
          <a:blip r:embed="rId3"/>
          <a:srcRect/>
          <a:stretch>
            <a:fillRect/>
          </a:stretch>
        </p:blipFill>
        <p:spPr bwMode="auto">
          <a:xfrm>
            <a:off x="0" y="5516563"/>
            <a:ext cx="4284663" cy="1008062"/>
          </a:xfrm>
          <a:prstGeom prst="rect">
            <a:avLst/>
          </a:prstGeom>
          <a:noFill/>
          <a:ln w="9525">
            <a:noFill/>
            <a:miter lim="800000"/>
            <a:headEnd/>
            <a:tailEnd/>
          </a:ln>
        </p:spPr>
      </p:pic>
      <p:pic>
        <p:nvPicPr>
          <p:cNvPr id="11270" name="Picture 6" descr="Floreat Salopia"/>
          <p:cNvPicPr>
            <a:picLocks noChangeAspect="1" noChangeArrowheads="1"/>
          </p:cNvPicPr>
          <p:nvPr/>
        </p:nvPicPr>
        <p:blipFill>
          <a:blip r:embed="rId4"/>
          <a:srcRect/>
          <a:stretch>
            <a:fillRect/>
          </a:stretch>
        </p:blipFill>
        <p:spPr bwMode="auto">
          <a:xfrm>
            <a:off x="6875463" y="5805488"/>
            <a:ext cx="828675" cy="91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GB" altLang="en-US" smtClean="0">
                <a:solidFill>
                  <a:srgbClr val="C00000"/>
                </a:solidFill>
                <a:latin typeface="Arial" charset="0"/>
                <a:ea typeface="ＭＳ Ｐゴシック" pitchFamily="34" charset="-128"/>
              </a:rPr>
              <a:t>Compliance </a:t>
            </a:r>
          </a:p>
        </p:txBody>
      </p:sp>
      <p:sp>
        <p:nvSpPr>
          <p:cNvPr id="12291" name="Content Placeholder 2"/>
          <p:cNvSpPr>
            <a:spLocks noGrp="1"/>
          </p:cNvSpPr>
          <p:nvPr>
            <p:ph idx="1"/>
          </p:nvPr>
        </p:nvSpPr>
        <p:spPr>
          <a:xfrm>
            <a:off x="457200" y="1357313"/>
            <a:ext cx="8229600" cy="4768850"/>
          </a:xfrm>
        </p:spPr>
        <p:txBody>
          <a:bodyPr/>
          <a:lstStyle/>
          <a:p>
            <a:pPr algn="ctr">
              <a:buFont typeface="Arial" charset="0"/>
              <a:buNone/>
            </a:pPr>
            <a:r>
              <a:rPr lang="en-GB" altLang="en-US" sz="4800" dirty="0" smtClean="0">
                <a:latin typeface="Arial" charset="0"/>
                <a:ea typeface="ＭＳ Ｐゴシック" pitchFamily="34" charset="-128"/>
              </a:rPr>
              <a:t>And </a:t>
            </a:r>
            <a:r>
              <a:rPr lang="en-GB" altLang="en-US" sz="4800" dirty="0" smtClean="0">
                <a:latin typeface="Arial" charset="0"/>
                <a:ea typeface="ＭＳ Ｐゴシック" pitchFamily="34" charset="-128"/>
              </a:rPr>
              <a:t>see </a:t>
            </a:r>
            <a:endParaRPr lang="en-GB" altLang="en-US" sz="4800" dirty="0" smtClean="0">
              <a:latin typeface="Arial" charset="0"/>
              <a:ea typeface="ＭＳ Ｐゴシック" pitchFamily="34" charset="-128"/>
            </a:endParaRPr>
          </a:p>
          <a:p>
            <a:pPr algn="ctr">
              <a:buFont typeface="Arial" charset="0"/>
              <a:buNone/>
            </a:pPr>
            <a:r>
              <a:rPr lang="en-GB" altLang="en-US" sz="4800" dirty="0" smtClean="0">
                <a:latin typeface="Arial" charset="0"/>
                <a:ea typeface="ＭＳ Ｐゴシック" pitchFamily="34" charset="-128"/>
              </a:rPr>
              <a:t>more of </a:t>
            </a:r>
          </a:p>
          <a:p>
            <a:pPr algn="ctr">
              <a:buFont typeface="Arial" charset="0"/>
              <a:buNone/>
            </a:pPr>
            <a:r>
              <a:rPr lang="en-GB" altLang="en-US" sz="4800" dirty="0" smtClean="0">
                <a:latin typeface="Arial" charset="0"/>
                <a:ea typeface="ＭＳ Ｐゴシック" pitchFamily="34" charset="-128"/>
              </a:rPr>
              <a:t>this</a:t>
            </a:r>
          </a:p>
          <a:p>
            <a:pPr algn="ctr">
              <a:buFont typeface="Arial" charset="0"/>
              <a:buNone/>
            </a:pPr>
            <a:endParaRPr lang="en-GB" altLang="en-US" dirty="0" smtClean="0">
              <a:latin typeface="Arial" charset="0"/>
              <a:ea typeface="ＭＳ Ｐゴシック" pitchFamily="34" charset="-128"/>
            </a:endParaRPr>
          </a:p>
        </p:txBody>
      </p:sp>
      <p:sp>
        <p:nvSpPr>
          <p:cNvPr id="12292" name="Slide Number Placeholder 4"/>
          <p:cNvSpPr>
            <a:spLocks noGrp="1"/>
          </p:cNvSpPr>
          <p:nvPr>
            <p:ph type="sldNum" sz="quarter" idx="12"/>
          </p:nvPr>
        </p:nvSpPr>
        <p:spPr bwMode="auto">
          <a:noFill/>
          <a:ln>
            <a:miter lim="800000"/>
            <a:headEnd/>
            <a:tailEnd/>
          </a:ln>
        </p:spPr>
        <p:txBody>
          <a:bodyPr/>
          <a:lstStyle/>
          <a:p>
            <a:fld id="{4FA01712-67B6-4298-A991-4F72AFD0BAF1}" type="slidenum">
              <a:rPr lang="en-US" smtClean="0">
                <a:latin typeface="Arial" charset="0"/>
                <a:ea typeface="ＭＳ Ｐゴシック" pitchFamily="34" charset="-128"/>
              </a:rPr>
              <a:pPr/>
              <a:t>11</a:t>
            </a:fld>
            <a:endParaRPr lang="en-US" smtClean="0">
              <a:latin typeface="Arial" charset="0"/>
              <a:ea typeface="ＭＳ Ｐゴシック" pitchFamily="34" charset="-128"/>
            </a:endParaRPr>
          </a:p>
        </p:txBody>
      </p:sp>
      <p:pic>
        <p:nvPicPr>
          <p:cNvPr id="12293" name="Picture 5" descr="SJFL letterhead header"/>
          <p:cNvPicPr>
            <a:picLocks noChangeAspect="1" noChangeArrowheads="1"/>
          </p:cNvPicPr>
          <p:nvPr/>
        </p:nvPicPr>
        <p:blipFill>
          <a:blip r:embed="rId2"/>
          <a:srcRect/>
          <a:stretch>
            <a:fillRect/>
          </a:stretch>
        </p:blipFill>
        <p:spPr bwMode="auto">
          <a:xfrm>
            <a:off x="0" y="5516563"/>
            <a:ext cx="4284663" cy="1008062"/>
          </a:xfrm>
          <a:prstGeom prst="rect">
            <a:avLst/>
          </a:prstGeom>
          <a:noFill/>
          <a:ln w="9525">
            <a:noFill/>
            <a:miter lim="800000"/>
            <a:headEnd/>
            <a:tailEnd/>
          </a:ln>
        </p:spPr>
      </p:pic>
      <p:pic>
        <p:nvPicPr>
          <p:cNvPr id="12294" name="Picture 6" descr="Floreat Salopia"/>
          <p:cNvPicPr>
            <a:picLocks noChangeAspect="1" noChangeArrowheads="1"/>
          </p:cNvPicPr>
          <p:nvPr/>
        </p:nvPicPr>
        <p:blipFill>
          <a:blip r:embed="rId3"/>
          <a:srcRect/>
          <a:stretch>
            <a:fillRect/>
          </a:stretch>
        </p:blipFill>
        <p:spPr bwMode="auto">
          <a:xfrm>
            <a:off x="6948488" y="5805488"/>
            <a:ext cx="828675" cy="91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GB" altLang="en-US" smtClean="0">
                <a:solidFill>
                  <a:srgbClr val="C00000"/>
                </a:solidFill>
                <a:latin typeface="Arial" charset="0"/>
                <a:ea typeface="ＭＳ Ｐゴシック" pitchFamily="34" charset="-128"/>
              </a:rPr>
              <a:t>Compliance </a:t>
            </a:r>
          </a:p>
        </p:txBody>
      </p:sp>
      <p:pic>
        <p:nvPicPr>
          <p:cNvPr id="14339" name="Picture 14" descr="DSCF0194.JPG"/>
          <p:cNvPicPr>
            <a:picLocks noGrp="1" noChangeAspect="1"/>
          </p:cNvPicPr>
          <p:nvPr>
            <p:ph idx="1"/>
          </p:nvPr>
        </p:nvPicPr>
        <p:blipFill>
          <a:blip r:embed="rId2"/>
          <a:srcRect/>
          <a:stretch>
            <a:fillRect/>
          </a:stretch>
        </p:blipFill>
        <p:spPr>
          <a:xfrm>
            <a:off x="1619250" y="914400"/>
            <a:ext cx="4953000" cy="4386263"/>
          </a:xfrm>
        </p:spPr>
      </p:pic>
      <p:sp>
        <p:nvSpPr>
          <p:cNvPr id="14340" name="Slide Number Placeholder 4"/>
          <p:cNvSpPr>
            <a:spLocks noGrp="1"/>
          </p:cNvSpPr>
          <p:nvPr>
            <p:ph type="sldNum" sz="quarter" idx="12"/>
          </p:nvPr>
        </p:nvSpPr>
        <p:spPr bwMode="auto">
          <a:noFill/>
          <a:ln>
            <a:miter lim="800000"/>
            <a:headEnd/>
            <a:tailEnd/>
          </a:ln>
        </p:spPr>
        <p:txBody>
          <a:bodyPr/>
          <a:lstStyle/>
          <a:p>
            <a:fld id="{587B3232-0DC3-46B8-A87B-0D3F23547E46}" type="slidenum">
              <a:rPr lang="en-US" smtClean="0">
                <a:latin typeface="Arial" charset="0"/>
                <a:ea typeface="ＭＳ Ｐゴシック" pitchFamily="34" charset="-128"/>
              </a:rPr>
              <a:pPr/>
              <a:t>12</a:t>
            </a:fld>
            <a:endParaRPr lang="en-US" smtClean="0">
              <a:latin typeface="Arial" charset="0"/>
              <a:ea typeface="ＭＳ Ｐゴシック" pitchFamily="34" charset="-128"/>
            </a:endParaRPr>
          </a:p>
        </p:txBody>
      </p:sp>
      <p:pic>
        <p:nvPicPr>
          <p:cNvPr id="14341" name="Picture 5" descr="SJFL letterhead header"/>
          <p:cNvPicPr>
            <a:picLocks noChangeAspect="1" noChangeArrowheads="1"/>
          </p:cNvPicPr>
          <p:nvPr/>
        </p:nvPicPr>
        <p:blipFill>
          <a:blip r:embed="rId3"/>
          <a:srcRect/>
          <a:stretch>
            <a:fillRect/>
          </a:stretch>
        </p:blipFill>
        <p:spPr bwMode="auto">
          <a:xfrm>
            <a:off x="0" y="5516563"/>
            <a:ext cx="4284663" cy="1008062"/>
          </a:xfrm>
          <a:prstGeom prst="rect">
            <a:avLst/>
          </a:prstGeom>
          <a:noFill/>
          <a:ln w="9525">
            <a:noFill/>
            <a:miter lim="800000"/>
            <a:headEnd/>
            <a:tailEnd/>
          </a:ln>
        </p:spPr>
      </p:pic>
      <p:pic>
        <p:nvPicPr>
          <p:cNvPr id="14342" name="Picture 6" descr="Floreat Salopia"/>
          <p:cNvPicPr>
            <a:picLocks noChangeAspect="1" noChangeArrowheads="1"/>
          </p:cNvPicPr>
          <p:nvPr/>
        </p:nvPicPr>
        <p:blipFill>
          <a:blip r:embed="rId4"/>
          <a:srcRect/>
          <a:stretch>
            <a:fillRect/>
          </a:stretch>
        </p:blipFill>
        <p:spPr bwMode="auto">
          <a:xfrm>
            <a:off x="6948488" y="5876925"/>
            <a:ext cx="828675" cy="84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GB" altLang="en-US" smtClean="0">
                <a:solidFill>
                  <a:srgbClr val="C00000"/>
                </a:solidFill>
                <a:latin typeface="Arial" charset="0"/>
                <a:ea typeface="ＭＳ Ｐゴシック" pitchFamily="34" charset="-128"/>
              </a:rPr>
              <a:t>Compliance </a:t>
            </a:r>
          </a:p>
        </p:txBody>
      </p:sp>
      <p:sp>
        <p:nvSpPr>
          <p:cNvPr id="12291" name="Content Placeholder 2"/>
          <p:cNvSpPr>
            <a:spLocks noGrp="1"/>
          </p:cNvSpPr>
          <p:nvPr>
            <p:ph idx="1"/>
          </p:nvPr>
        </p:nvSpPr>
        <p:spPr>
          <a:xfrm>
            <a:off x="457200" y="1357313"/>
            <a:ext cx="8229600" cy="4768850"/>
          </a:xfrm>
        </p:spPr>
        <p:txBody>
          <a:bodyPr/>
          <a:lstStyle/>
          <a:p>
            <a:pPr algn="ctr">
              <a:buFont typeface="Arial" charset="0"/>
              <a:buNone/>
            </a:pPr>
            <a:r>
              <a:rPr lang="en-GB" altLang="en-US" sz="4800" dirty="0" smtClean="0">
                <a:latin typeface="Arial" charset="0"/>
                <a:ea typeface="ＭＳ Ｐゴシック" pitchFamily="34" charset="-128"/>
              </a:rPr>
              <a:t>And </a:t>
            </a:r>
            <a:r>
              <a:rPr lang="en-GB" altLang="en-US" sz="4800" dirty="0" smtClean="0">
                <a:latin typeface="Arial" charset="0"/>
                <a:ea typeface="ＭＳ Ｐゴシック" pitchFamily="34" charset="-128"/>
              </a:rPr>
              <a:t>lots </a:t>
            </a:r>
            <a:endParaRPr lang="en-GB" altLang="en-US" sz="4800" dirty="0" smtClean="0">
              <a:latin typeface="Arial" charset="0"/>
              <a:ea typeface="ＭＳ Ｐゴシック" pitchFamily="34" charset="-128"/>
            </a:endParaRPr>
          </a:p>
          <a:p>
            <a:pPr algn="ctr">
              <a:buFont typeface="Arial" charset="0"/>
              <a:buNone/>
            </a:pPr>
            <a:r>
              <a:rPr lang="en-GB" altLang="en-US" sz="4800" dirty="0" smtClean="0">
                <a:latin typeface="Arial" charset="0"/>
                <a:ea typeface="ＭＳ Ｐゴシック" pitchFamily="34" charset="-128"/>
              </a:rPr>
              <a:t>more of </a:t>
            </a:r>
          </a:p>
          <a:p>
            <a:pPr algn="ctr">
              <a:buFont typeface="Arial" charset="0"/>
              <a:buNone/>
            </a:pPr>
            <a:r>
              <a:rPr lang="en-GB" altLang="en-US" sz="4800" dirty="0" smtClean="0">
                <a:latin typeface="Arial" charset="0"/>
                <a:ea typeface="ＭＳ Ｐゴシック" pitchFamily="34" charset="-128"/>
              </a:rPr>
              <a:t>these</a:t>
            </a:r>
            <a:endParaRPr lang="en-GB" altLang="en-US" sz="4800" dirty="0" smtClean="0">
              <a:latin typeface="Arial" charset="0"/>
              <a:ea typeface="ＭＳ Ｐゴシック" pitchFamily="34" charset="-128"/>
            </a:endParaRPr>
          </a:p>
          <a:p>
            <a:pPr algn="ctr">
              <a:buFont typeface="Arial" charset="0"/>
              <a:buNone/>
            </a:pPr>
            <a:endParaRPr lang="en-GB" altLang="en-US" dirty="0" smtClean="0">
              <a:latin typeface="Arial" charset="0"/>
              <a:ea typeface="ＭＳ Ｐゴシック" pitchFamily="34" charset="-128"/>
            </a:endParaRPr>
          </a:p>
        </p:txBody>
      </p:sp>
      <p:sp>
        <p:nvSpPr>
          <p:cNvPr id="12292" name="Slide Number Placeholder 4"/>
          <p:cNvSpPr>
            <a:spLocks noGrp="1"/>
          </p:cNvSpPr>
          <p:nvPr>
            <p:ph type="sldNum" sz="quarter" idx="12"/>
          </p:nvPr>
        </p:nvSpPr>
        <p:spPr bwMode="auto">
          <a:noFill/>
          <a:ln>
            <a:miter lim="800000"/>
            <a:headEnd/>
            <a:tailEnd/>
          </a:ln>
        </p:spPr>
        <p:txBody>
          <a:bodyPr/>
          <a:lstStyle/>
          <a:p>
            <a:fld id="{4FA01712-67B6-4298-A991-4F72AFD0BAF1}" type="slidenum">
              <a:rPr lang="en-US" smtClean="0">
                <a:latin typeface="Arial" charset="0"/>
                <a:ea typeface="ＭＳ Ｐゴシック" pitchFamily="34" charset="-128"/>
              </a:rPr>
              <a:pPr/>
              <a:t>13</a:t>
            </a:fld>
            <a:endParaRPr lang="en-US" smtClean="0">
              <a:latin typeface="Arial" charset="0"/>
              <a:ea typeface="ＭＳ Ｐゴシック" pitchFamily="34" charset="-128"/>
            </a:endParaRPr>
          </a:p>
        </p:txBody>
      </p:sp>
      <p:pic>
        <p:nvPicPr>
          <p:cNvPr id="12293" name="Picture 5" descr="SJFL letterhead header"/>
          <p:cNvPicPr>
            <a:picLocks noChangeAspect="1" noChangeArrowheads="1"/>
          </p:cNvPicPr>
          <p:nvPr/>
        </p:nvPicPr>
        <p:blipFill>
          <a:blip r:embed="rId2"/>
          <a:srcRect/>
          <a:stretch>
            <a:fillRect/>
          </a:stretch>
        </p:blipFill>
        <p:spPr bwMode="auto">
          <a:xfrm>
            <a:off x="0" y="5516563"/>
            <a:ext cx="4284663" cy="1008062"/>
          </a:xfrm>
          <a:prstGeom prst="rect">
            <a:avLst/>
          </a:prstGeom>
          <a:noFill/>
          <a:ln w="9525">
            <a:noFill/>
            <a:miter lim="800000"/>
            <a:headEnd/>
            <a:tailEnd/>
          </a:ln>
        </p:spPr>
      </p:pic>
      <p:pic>
        <p:nvPicPr>
          <p:cNvPr id="12294" name="Picture 6" descr="Floreat Salopia"/>
          <p:cNvPicPr>
            <a:picLocks noChangeAspect="1" noChangeArrowheads="1"/>
          </p:cNvPicPr>
          <p:nvPr/>
        </p:nvPicPr>
        <p:blipFill>
          <a:blip r:embed="rId3"/>
          <a:srcRect/>
          <a:stretch>
            <a:fillRect/>
          </a:stretch>
        </p:blipFill>
        <p:spPr bwMode="auto">
          <a:xfrm>
            <a:off x="6948488" y="5805488"/>
            <a:ext cx="828675" cy="91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325438" y="1905000"/>
            <a:ext cx="7675562" cy="4071938"/>
          </a:xfrm>
        </p:spPr>
        <p:txBody>
          <a:bodyPr/>
          <a:lstStyle/>
          <a:p>
            <a:pPr eaLnBrk="1" hangingPunct="1">
              <a:lnSpc>
                <a:spcPct val="80000"/>
              </a:lnSpc>
            </a:pPr>
            <a:endParaRPr lang="en-US" altLang="en-US" sz="4400" b="1" dirty="0" smtClean="0">
              <a:latin typeface="Arial" charset="0"/>
              <a:ea typeface="ＭＳ Ｐゴシック" pitchFamily="34" charset="-128"/>
            </a:endParaRPr>
          </a:p>
          <a:p>
            <a:pPr eaLnBrk="1" hangingPunct="1">
              <a:lnSpc>
                <a:spcPct val="80000"/>
              </a:lnSpc>
            </a:pPr>
            <a:endParaRPr lang="en-US" altLang="en-US" sz="4400" b="1" dirty="0" smtClean="0">
              <a:latin typeface="Arial" charset="0"/>
              <a:ea typeface="ＭＳ Ｐゴシック" pitchFamily="34" charset="-128"/>
            </a:endParaRPr>
          </a:p>
        </p:txBody>
      </p:sp>
      <p:pic>
        <p:nvPicPr>
          <p:cNvPr id="13315" name="Picture 3" descr="coach ppt"/>
          <p:cNvPicPr>
            <a:picLocks noChangeAspect="1" noChangeArrowheads="1"/>
          </p:cNvPicPr>
          <p:nvPr/>
        </p:nvPicPr>
        <p:blipFill>
          <a:blip r:embed="rId3"/>
          <a:srcRect/>
          <a:stretch>
            <a:fillRect/>
          </a:stretch>
        </p:blipFill>
        <p:spPr bwMode="auto">
          <a:xfrm>
            <a:off x="-36513" y="0"/>
            <a:ext cx="9180513" cy="1270000"/>
          </a:xfrm>
          <a:prstGeom prst="rect">
            <a:avLst/>
          </a:prstGeom>
          <a:noFill/>
          <a:ln w="9525">
            <a:noFill/>
            <a:miter lim="800000"/>
            <a:headEnd/>
            <a:tailEnd/>
          </a:ln>
        </p:spPr>
      </p:pic>
      <p:sp>
        <p:nvSpPr>
          <p:cNvPr id="13316" name="Text Box 4"/>
          <p:cNvSpPr txBox="1">
            <a:spLocks noChangeArrowheads="1"/>
          </p:cNvSpPr>
          <p:nvPr/>
        </p:nvSpPr>
        <p:spPr bwMode="auto">
          <a:xfrm>
            <a:off x="179388" y="333375"/>
            <a:ext cx="6705600" cy="457200"/>
          </a:xfrm>
          <a:prstGeom prst="rect">
            <a:avLst/>
          </a:prstGeom>
          <a:noFill/>
          <a:ln w="9525">
            <a:noFill/>
            <a:miter lim="800000"/>
            <a:headEnd/>
            <a:tailEnd/>
          </a:ln>
        </p:spPr>
        <p:txBody>
          <a:bodyPr>
            <a:spAutoFit/>
          </a:bodyPr>
          <a:lstStyle/>
          <a:p>
            <a:pPr algn="ctr">
              <a:spcBef>
                <a:spcPct val="50000"/>
              </a:spcBef>
            </a:pPr>
            <a:r>
              <a:rPr lang="en-US" altLang="en-US" sz="2400" b="1">
                <a:solidFill>
                  <a:srgbClr val="FFFF00"/>
                </a:solidFill>
              </a:rPr>
              <a:t>Designated Spectator Areas</a:t>
            </a:r>
            <a:endParaRPr lang="en-US" altLang="en-US" sz="2400">
              <a:solidFill>
                <a:srgbClr val="FFFF00"/>
              </a:solidFill>
            </a:endParaRPr>
          </a:p>
        </p:txBody>
      </p:sp>
      <p:pic>
        <p:nvPicPr>
          <p:cNvPr id="13317" name="Picture 5" descr="barrier1"/>
          <p:cNvPicPr>
            <a:picLocks noChangeAspect="1" noChangeArrowheads="1"/>
          </p:cNvPicPr>
          <p:nvPr/>
        </p:nvPicPr>
        <p:blipFill>
          <a:blip r:embed="rId4"/>
          <a:srcRect/>
          <a:stretch>
            <a:fillRect/>
          </a:stretch>
        </p:blipFill>
        <p:spPr bwMode="auto">
          <a:xfrm>
            <a:off x="381000" y="1773238"/>
            <a:ext cx="5200650" cy="3168650"/>
          </a:xfrm>
          <a:prstGeom prst="rect">
            <a:avLst/>
          </a:prstGeom>
          <a:noFill/>
          <a:ln w="9525">
            <a:noFill/>
            <a:miter lim="800000"/>
            <a:headEnd/>
            <a:tailEnd/>
          </a:ln>
        </p:spPr>
      </p:pic>
      <p:sp>
        <p:nvSpPr>
          <p:cNvPr id="251910" name="Text Box 6"/>
          <p:cNvSpPr txBox="1">
            <a:spLocks noChangeArrowheads="1"/>
          </p:cNvSpPr>
          <p:nvPr/>
        </p:nvSpPr>
        <p:spPr bwMode="auto">
          <a:xfrm>
            <a:off x="5724128" y="1041492"/>
            <a:ext cx="2895600" cy="4548938"/>
          </a:xfrm>
          <a:prstGeom prst="rect">
            <a:avLst/>
          </a:prstGeom>
          <a:noFill/>
          <a:ln w="9525">
            <a:noFill/>
            <a:miter lim="800000"/>
            <a:headEnd/>
            <a:tailEnd/>
          </a:ln>
        </p:spPr>
        <p:txBody>
          <a:bodyPr wrap="square">
            <a:spAutoFit/>
          </a:bodyPr>
          <a:lstStyle/>
          <a:p>
            <a:pPr>
              <a:lnSpc>
                <a:spcPct val="140000"/>
              </a:lnSpc>
              <a:spcBef>
                <a:spcPct val="20000"/>
              </a:spcBef>
            </a:pPr>
            <a:endParaRPr lang="en-GB" altLang="en-US" sz="2000" dirty="0"/>
          </a:p>
          <a:p>
            <a:pPr marL="190500" lvl="1">
              <a:lnSpc>
                <a:spcPct val="140000"/>
              </a:lnSpc>
              <a:spcBef>
                <a:spcPct val="20000"/>
              </a:spcBef>
              <a:buFontTx/>
              <a:buChar char="–"/>
            </a:pPr>
            <a:r>
              <a:rPr lang="en-GB" altLang="en-US" sz="2400" dirty="0">
                <a:solidFill>
                  <a:srgbClr val="FF0000"/>
                </a:solidFill>
              </a:rPr>
              <a:t> Poles with ropes </a:t>
            </a:r>
            <a:r>
              <a:rPr lang="en-GB" altLang="en-US" sz="2400" dirty="0" smtClean="0">
                <a:solidFill>
                  <a:srgbClr val="FF0000"/>
                </a:solidFill>
              </a:rPr>
              <a:t>      or tapes</a:t>
            </a:r>
            <a:endParaRPr lang="en-GB" altLang="en-US" sz="2400" dirty="0">
              <a:solidFill>
                <a:srgbClr val="FF0000"/>
              </a:solidFill>
            </a:endParaRPr>
          </a:p>
          <a:p>
            <a:pPr marL="190500" lvl="1">
              <a:lnSpc>
                <a:spcPct val="140000"/>
              </a:lnSpc>
              <a:spcBef>
                <a:spcPct val="20000"/>
              </a:spcBef>
              <a:buFontTx/>
              <a:buChar char="–"/>
            </a:pPr>
            <a:r>
              <a:rPr lang="en-GB" altLang="en-US" sz="2400" dirty="0">
                <a:solidFill>
                  <a:srgbClr val="FF0000"/>
                </a:solidFill>
              </a:rPr>
              <a:t> Cones</a:t>
            </a:r>
          </a:p>
          <a:p>
            <a:pPr marL="190500" lvl="1">
              <a:lnSpc>
                <a:spcPct val="140000"/>
              </a:lnSpc>
              <a:spcBef>
                <a:spcPct val="20000"/>
              </a:spcBef>
              <a:buFontTx/>
              <a:buChar char="–"/>
            </a:pPr>
            <a:r>
              <a:rPr lang="en-GB" altLang="en-US" sz="2400" dirty="0">
                <a:solidFill>
                  <a:srgbClr val="FF0000"/>
                </a:solidFill>
              </a:rPr>
              <a:t> </a:t>
            </a:r>
            <a:r>
              <a:rPr lang="en-GB" altLang="en-US" sz="2400" dirty="0" smtClean="0">
                <a:solidFill>
                  <a:srgbClr val="FF0000"/>
                </a:solidFill>
              </a:rPr>
              <a:t>Line markings</a:t>
            </a:r>
            <a:endParaRPr lang="en-GB" altLang="en-US" sz="2400" dirty="0" smtClean="0">
              <a:solidFill>
                <a:srgbClr val="FF0000"/>
              </a:solidFill>
            </a:endParaRPr>
          </a:p>
          <a:p>
            <a:pPr marL="190500" lvl="1">
              <a:lnSpc>
                <a:spcPct val="140000"/>
              </a:lnSpc>
              <a:spcBef>
                <a:spcPct val="20000"/>
              </a:spcBef>
              <a:buFontTx/>
              <a:buChar char="–"/>
            </a:pPr>
            <a:r>
              <a:rPr lang="en-GB" altLang="en-US" sz="2400" dirty="0" smtClean="0">
                <a:solidFill>
                  <a:srgbClr val="FF0000"/>
                </a:solidFill>
              </a:rPr>
              <a:t> Banners / Signs </a:t>
            </a:r>
          </a:p>
          <a:p>
            <a:pPr marL="190500" lvl="1">
              <a:lnSpc>
                <a:spcPct val="140000"/>
              </a:lnSpc>
              <a:spcBef>
                <a:spcPct val="20000"/>
              </a:spcBef>
              <a:buFontTx/>
              <a:buChar char="–"/>
            </a:pPr>
            <a:r>
              <a:rPr lang="en-GB" altLang="en-US" sz="2400" dirty="0" smtClean="0">
                <a:solidFill>
                  <a:srgbClr val="FF0000"/>
                </a:solidFill>
              </a:rPr>
              <a:t> </a:t>
            </a:r>
            <a:r>
              <a:rPr lang="en-GB" altLang="en-US" sz="2400" dirty="0" smtClean="0">
                <a:solidFill>
                  <a:srgbClr val="FF0000"/>
                </a:solidFill>
              </a:rPr>
              <a:t>Poster Boards</a:t>
            </a:r>
            <a:endParaRPr lang="en-GB" altLang="en-US" sz="2400" dirty="0">
              <a:solidFill>
                <a:srgbClr val="FF0000"/>
              </a:solidFill>
            </a:endParaRPr>
          </a:p>
          <a:p>
            <a:pPr>
              <a:spcBef>
                <a:spcPct val="50000"/>
              </a:spcBef>
            </a:pPr>
            <a:endParaRPr lang="en-GB" altLang="en-US" sz="2400" dirty="0">
              <a:solidFill>
                <a:srgbClr val="FF0000"/>
              </a:solidFill>
            </a:endParaRPr>
          </a:p>
        </p:txBody>
      </p:sp>
      <p:sp>
        <p:nvSpPr>
          <p:cNvPr id="13319" name="Slide Number Placeholder 7"/>
          <p:cNvSpPr>
            <a:spLocks noGrp="1"/>
          </p:cNvSpPr>
          <p:nvPr>
            <p:ph type="sldNum" sz="quarter" idx="12"/>
          </p:nvPr>
        </p:nvSpPr>
        <p:spPr bwMode="auto">
          <a:noFill/>
          <a:ln>
            <a:miter lim="800000"/>
            <a:headEnd/>
            <a:tailEnd/>
          </a:ln>
        </p:spPr>
        <p:txBody>
          <a:bodyPr/>
          <a:lstStyle/>
          <a:p>
            <a:fld id="{9EDD70E9-2CE8-43A2-9D8E-2207A2F69B95}" type="slidenum">
              <a:rPr lang="en-US" smtClean="0">
                <a:latin typeface="Arial" charset="0"/>
                <a:ea typeface="ＭＳ Ｐゴシック" pitchFamily="34" charset="-128"/>
              </a:rPr>
              <a:pPr/>
              <a:t>14</a:t>
            </a:fld>
            <a:endParaRPr lang="en-US" smtClean="0">
              <a:latin typeface="Arial" charset="0"/>
              <a:ea typeface="ＭＳ Ｐゴシック" pitchFamily="34" charset="-128"/>
            </a:endParaRPr>
          </a:p>
        </p:txBody>
      </p:sp>
      <p:pic>
        <p:nvPicPr>
          <p:cNvPr id="13320" name="Picture 8" descr="SJFL letterhead header"/>
          <p:cNvPicPr>
            <a:picLocks noChangeAspect="1" noChangeArrowheads="1"/>
          </p:cNvPicPr>
          <p:nvPr/>
        </p:nvPicPr>
        <p:blipFill>
          <a:blip r:embed="rId5"/>
          <a:srcRect/>
          <a:stretch>
            <a:fillRect/>
          </a:stretch>
        </p:blipFill>
        <p:spPr bwMode="auto">
          <a:xfrm>
            <a:off x="0" y="5516563"/>
            <a:ext cx="4284663" cy="1008062"/>
          </a:xfrm>
          <a:prstGeom prst="rect">
            <a:avLst/>
          </a:prstGeom>
          <a:noFill/>
          <a:ln w="9525">
            <a:noFill/>
            <a:miter lim="800000"/>
            <a:headEnd/>
            <a:tailEnd/>
          </a:ln>
        </p:spPr>
      </p:pic>
      <p:pic>
        <p:nvPicPr>
          <p:cNvPr id="13321" name="Picture 9" descr="Floreat Salopia"/>
          <p:cNvPicPr>
            <a:picLocks noChangeAspect="1" noChangeArrowheads="1"/>
          </p:cNvPicPr>
          <p:nvPr/>
        </p:nvPicPr>
        <p:blipFill>
          <a:blip r:embed="rId6"/>
          <a:srcRect/>
          <a:stretch>
            <a:fillRect/>
          </a:stretch>
        </p:blipFill>
        <p:spPr bwMode="auto">
          <a:xfrm>
            <a:off x="6884988" y="5805488"/>
            <a:ext cx="828675" cy="915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1910">
                                            <p:txEl>
                                              <p:pRg st="1" end="1"/>
                                            </p:txEl>
                                          </p:spTgt>
                                        </p:tgtEl>
                                        <p:attrNameLst>
                                          <p:attrName>style.visibility</p:attrName>
                                        </p:attrNameLst>
                                      </p:cBhvr>
                                      <p:to>
                                        <p:strVal val="visible"/>
                                      </p:to>
                                    </p:set>
                                    <p:animEffect transition="in" filter="box(out)">
                                      <p:cBhvr>
                                        <p:cTn id="7" dur="500"/>
                                        <p:tgtEl>
                                          <p:spTgt spid="2519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1910">
                                            <p:txEl>
                                              <p:pRg st="2" end="2"/>
                                            </p:txEl>
                                          </p:spTgt>
                                        </p:tgtEl>
                                        <p:attrNameLst>
                                          <p:attrName>style.visibility</p:attrName>
                                        </p:attrNameLst>
                                      </p:cBhvr>
                                      <p:to>
                                        <p:strVal val="visible"/>
                                      </p:to>
                                    </p:set>
                                    <p:animEffect transition="in" filter="box(out)">
                                      <p:cBhvr>
                                        <p:cTn id="12" dur="500"/>
                                        <p:tgtEl>
                                          <p:spTgt spid="2519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1910">
                                            <p:txEl>
                                              <p:pRg st="3" end="3"/>
                                            </p:txEl>
                                          </p:spTgt>
                                        </p:tgtEl>
                                        <p:attrNameLst>
                                          <p:attrName>style.visibility</p:attrName>
                                        </p:attrNameLst>
                                      </p:cBhvr>
                                      <p:to>
                                        <p:strVal val="visible"/>
                                      </p:to>
                                    </p:set>
                                    <p:animEffect transition="in" filter="box(out)">
                                      <p:cBhvr>
                                        <p:cTn id="17" dur="500"/>
                                        <p:tgtEl>
                                          <p:spTgt spid="2519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51910">
                                            <p:txEl>
                                              <p:pRg st="4" end="4"/>
                                            </p:txEl>
                                          </p:spTgt>
                                        </p:tgtEl>
                                        <p:attrNameLst>
                                          <p:attrName>style.visibility</p:attrName>
                                        </p:attrNameLst>
                                      </p:cBhvr>
                                      <p:to>
                                        <p:strVal val="visible"/>
                                      </p:to>
                                    </p:set>
                                    <p:animEffect transition="in" filter="box(out)">
                                      <p:cBhvr>
                                        <p:cTn id="22" dur="500"/>
                                        <p:tgtEl>
                                          <p:spTgt spid="2519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51910">
                                            <p:txEl>
                                              <p:pRg st="5" end="5"/>
                                            </p:txEl>
                                          </p:spTgt>
                                        </p:tgtEl>
                                        <p:attrNameLst>
                                          <p:attrName>style.visibility</p:attrName>
                                        </p:attrNameLst>
                                      </p:cBhvr>
                                      <p:to>
                                        <p:strVal val="visible"/>
                                      </p:to>
                                    </p:set>
                                    <p:animEffect transition="in" filter="box(out)">
                                      <p:cBhvr>
                                        <p:cTn id="27" dur="500"/>
                                        <p:tgtEl>
                                          <p:spTgt spid="2519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0"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idx="1"/>
          </p:nvPr>
        </p:nvSpPr>
        <p:spPr>
          <a:xfrm>
            <a:off x="468313" y="1268413"/>
            <a:ext cx="8153400" cy="381000"/>
          </a:xfrm>
        </p:spPr>
        <p:txBody>
          <a:bodyPr/>
          <a:lstStyle/>
          <a:p>
            <a:pPr algn="ctr" eaLnBrk="1" hangingPunct="1">
              <a:buFont typeface="Times" pitchFamily="18" charset="0"/>
              <a:buNone/>
            </a:pPr>
            <a:r>
              <a:rPr lang="en-US" altLang="en-US" sz="1800" b="1" smtClean="0">
                <a:solidFill>
                  <a:schemeClr val="bg1"/>
                </a:solidFill>
                <a:latin typeface="Arial" charset="0"/>
                <a:ea typeface="ＭＳ Ｐゴシック" pitchFamily="34" charset="-128"/>
              </a:rPr>
              <a:t>Managers, Coaches, Phyio/ Medics, Substitutes.</a:t>
            </a:r>
          </a:p>
        </p:txBody>
      </p:sp>
      <p:pic>
        <p:nvPicPr>
          <p:cNvPr id="15363" name="Picture 3" descr="coach ppt"/>
          <p:cNvPicPr>
            <a:picLocks noChangeAspect="1" noChangeArrowheads="1"/>
          </p:cNvPicPr>
          <p:nvPr/>
        </p:nvPicPr>
        <p:blipFill>
          <a:blip r:embed="rId3"/>
          <a:srcRect/>
          <a:stretch>
            <a:fillRect/>
          </a:stretch>
        </p:blipFill>
        <p:spPr bwMode="auto">
          <a:xfrm>
            <a:off x="-36513" y="0"/>
            <a:ext cx="9180513" cy="1270000"/>
          </a:xfrm>
          <a:prstGeom prst="rect">
            <a:avLst/>
          </a:prstGeom>
          <a:noFill/>
          <a:ln w="9525">
            <a:noFill/>
            <a:miter lim="800000"/>
            <a:headEnd/>
            <a:tailEnd/>
          </a:ln>
        </p:spPr>
      </p:pic>
      <p:sp>
        <p:nvSpPr>
          <p:cNvPr id="15364" name="Text Box 4"/>
          <p:cNvSpPr txBox="1">
            <a:spLocks noChangeArrowheads="1"/>
          </p:cNvSpPr>
          <p:nvPr/>
        </p:nvSpPr>
        <p:spPr bwMode="auto">
          <a:xfrm>
            <a:off x="1752600" y="404813"/>
            <a:ext cx="5181600" cy="457200"/>
          </a:xfrm>
          <a:prstGeom prst="rect">
            <a:avLst/>
          </a:prstGeom>
          <a:noFill/>
          <a:ln w="9525">
            <a:noFill/>
            <a:miter lim="800000"/>
            <a:headEnd/>
            <a:tailEnd/>
          </a:ln>
        </p:spPr>
        <p:txBody>
          <a:bodyPr>
            <a:spAutoFit/>
          </a:bodyPr>
          <a:lstStyle/>
          <a:p>
            <a:pPr algn="ctr">
              <a:spcBef>
                <a:spcPct val="50000"/>
              </a:spcBef>
            </a:pPr>
            <a:r>
              <a:rPr lang="en-US" altLang="en-US" sz="2400" b="1">
                <a:solidFill>
                  <a:srgbClr val="FFFF00"/>
                </a:solidFill>
              </a:rPr>
              <a:t>Designated spectator areas</a:t>
            </a:r>
          </a:p>
        </p:txBody>
      </p:sp>
      <p:sp>
        <p:nvSpPr>
          <p:cNvPr id="15365" name="Line 5"/>
          <p:cNvSpPr>
            <a:spLocks noChangeShapeType="1"/>
          </p:cNvSpPr>
          <p:nvPr/>
        </p:nvSpPr>
        <p:spPr bwMode="auto">
          <a:xfrm>
            <a:off x="1600200" y="2057400"/>
            <a:ext cx="6248400" cy="0"/>
          </a:xfrm>
          <a:prstGeom prst="line">
            <a:avLst/>
          </a:prstGeom>
          <a:noFill/>
          <a:ln w="9525">
            <a:solidFill>
              <a:schemeClr val="tx1"/>
            </a:solidFill>
            <a:round/>
            <a:headEnd/>
            <a:tailEnd/>
          </a:ln>
        </p:spPr>
        <p:txBody>
          <a:bodyPr/>
          <a:lstStyle/>
          <a:p>
            <a:endParaRPr lang="en-GB"/>
          </a:p>
        </p:txBody>
      </p:sp>
      <p:sp>
        <p:nvSpPr>
          <p:cNvPr id="15366" name="Line 6"/>
          <p:cNvSpPr>
            <a:spLocks noChangeShapeType="1"/>
          </p:cNvSpPr>
          <p:nvPr/>
        </p:nvSpPr>
        <p:spPr bwMode="auto">
          <a:xfrm>
            <a:off x="7848600" y="2057400"/>
            <a:ext cx="0" cy="3048000"/>
          </a:xfrm>
          <a:prstGeom prst="line">
            <a:avLst/>
          </a:prstGeom>
          <a:noFill/>
          <a:ln w="9525">
            <a:solidFill>
              <a:schemeClr val="tx1"/>
            </a:solidFill>
            <a:round/>
            <a:headEnd/>
            <a:tailEnd/>
          </a:ln>
        </p:spPr>
        <p:txBody>
          <a:bodyPr/>
          <a:lstStyle/>
          <a:p>
            <a:endParaRPr lang="en-GB"/>
          </a:p>
        </p:txBody>
      </p:sp>
      <p:sp>
        <p:nvSpPr>
          <p:cNvPr id="15367" name="Line 7"/>
          <p:cNvSpPr>
            <a:spLocks noChangeShapeType="1"/>
          </p:cNvSpPr>
          <p:nvPr/>
        </p:nvSpPr>
        <p:spPr bwMode="auto">
          <a:xfrm>
            <a:off x="1600200" y="2057400"/>
            <a:ext cx="0" cy="3048000"/>
          </a:xfrm>
          <a:prstGeom prst="line">
            <a:avLst/>
          </a:prstGeom>
          <a:noFill/>
          <a:ln w="9525">
            <a:solidFill>
              <a:schemeClr val="tx1"/>
            </a:solidFill>
            <a:round/>
            <a:headEnd/>
            <a:tailEnd/>
          </a:ln>
        </p:spPr>
        <p:txBody>
          <a:bodyPr/>
          <a:lstStyle/>
          <a:p>
            <a:endParaRPr lang="en-GB"/>
          </a:p>
        </p:txBody>
      </p:sp>
      <p:sp>
        <p:nvSpPr>
          <p:cNvPr id="15368" name="Line 8"/>
          <p:cNvSpPr>
            <a:spLocks noChangeShapeType="1"/>
          </p:cNvSpPr>
          <p:nvPr/>
        </p:nvSpPr>
        <p:spPr bwMode="auto">
          <a:xfrm>
            <a:off x="1600200" y="5105400"/>
            <a:ext cx="6248400" cy="0"/>
          </a:xfrm>
          <a:prstGeom prst="line">
            <a:avLst/>
          </a:prstGeom>
          <a:noFill/>
          <a:ln w="9525">
            <a:solidFill>
              <a:schemeClr val="tx1"/>
            </a:solidFill>
            <a:round/>
            <a:headEnd/>
            <a:tailEnd/>
          </a:ln>
        </p:spPr>
        <p:txBody>
          <a:bodyPr/>
          <a:lstStyle/>
          <a:p>
            <a:endParaRPr lang="en-GB"/>
          </a:p>
        </p:txBody>
      </p:sp>
      <p:sp>
        <p:nvSpPr>
          <p:cNvPr id="15369" name="Line 9"/>
          <p:cNvSpPr>
            <a:spLocks noChangeShapeType="1"/>
          </p:cNvSpPr>
          <p:nvPr/>
        </p:nvSpPr>
        <p:spPr bwMode="auto">
          <a:xfrm>
            <a:off x="4800600" y="2057400"/>
            <a:ext cx="0" cy="3048000"/>
          </a:xfrm>
          <a:prstGeom prst="line">
            <a:avLst/>
          </a:prstGeom>
          <a:noFill/>
          <a:ln w="9525">
            <a:solidFill>
              <a:schemeClr val="tx1"/>
            </a:solidFill>
            <a:round/>
            <a:headEnd/>
            <a:tailEnd/>
          </a:ln>
        </p:spPr>
        <p:txBody>
          <a:bodyPr/>
          <a:lstStyle/>
          <a:p>
            <a:endParaRPr lang="en-GB"/>
          </a:p>
        </p:txBody>
      </p:sp>
      <p:sp>
        <p:nvSpPr>
          <p:cNvPr id="249866" name="Text Box 10"/>
          <p:cNvSpPr txBox="1">
            <a:spLocks noChangeArrowheads="1"/>
          </p:cNvSpPr>
          <p:nvPr/>
        </p:nvSpPr>
        <p:spPr bwMode="auto">
          <a:xfrm>
            <a:off x="2124075" y="5661025"/>
            <a:ext cx="5343525" cy="307975"/>
          </a:xfrm>
          <a:prstGeom prst="rect">
            <a:avLst/>
          </a:prstGeom>
          <a:noFill/>
          <a:ln w="9525">
            <a:noFill/>
            <a:miter lim="800000"/>
            <a:headEnd/>
            <a:tailEnd/>
          </a:ln>
        </p:spPr>
        <p:txBody>
          <a:bodyPr>
            <a:spAutoFit/>
          </a:bodyPr>
          <a:lstStyle/>
          <a:p>
            <a:pPr algn="ctr">
              <a:spcBef>
                <a:spcPct val="50000"/>
              </a:spcBef>
            </a:pPr>
            <a:r>
              <a:rPr lang="en-GB" altLang="en-US" sz="1400" b="1">
                <a:solidFill>
                  <a:srgbClr val="000000"/>
                </a:solidFill>
              </a:rPr>
              <a:t>Spectators/ Parents/ Guardians</a:t>
            </a:r>
          </a:p>
        </p:txBody>
      </p:sp>
      <p:sp>
        <p:nvSpPr>
          <p:cNvPr id="15371" name="Line 11"/>
          <p:cNvSpPr>
            <a:spLocks noChangeShapeType="1"/>
          </p:cNvSpPr>
          <p:nvPr/>
        </p:nvSpPr>
        <p:spPr bwMode="auto">
          <a:xfrm>
            <a:off x="1600200" y="5562600"/>
            <a:ext cx="6248400" cy="0"/>
          </a:xfrm>
          <a:prstGeom prst="line">
            <a:avLst/>
          </a:prstGeom>
          <a:noFill/>
          <a:ln w="38100">
            <a:solidFill>
              <a:srgbClr val="FF0000"/>
            </a:solidFill>
            <a:round/>
            <a:headEnd/>
            <a:tailEnd/>
          </a:ln>
        </p:spPr>
        <p:txBody>
          <a:bodyPr/>
          <a:lstStyle/>
          <a:p>
            <a:endParaRPr lang="en-GB"/>
          </a:p>
        </p:txBody>
      </p:sp>
      <p:sp>
        <p:nvSpPr>
          <p:cNvPr id="249868" name="Text Box 12"/>
          <p:cNvSpPr txBox="1">
            <a:spLocks noChangeArrowheads="1"/>
          </p:cNvSpPr>
          <p:nvPr/>
        </p:nvSpPr>
        <p:spPr bwMode="auto">
          <a:xfrm>
            <a:off x="4800600" y="5181600"/>
            <a:ext cx="3048000" cy="304800"/>
          </a:xfrm>
          <a:prstGeom prst="rect">
            <a:avLst/>
          </a:prstGeom>
          <a:noFill/>
          <a:ln w="9525">
            <a:noFill/>
            <a:miter lim="800000"/>
            <a:headEnd/>
            <a:tailEnd/>
          </a:ln>
        </p:spPr>
        <p:txBody>
          <a:bodyPr>
            <a:spAutoFit/>
          </a:bodyPr>
          <a:lstStyle/>
          <a:p>
            <a:pPr algn="ctr">
              <a:spcBef>
                <a:spcPct val="50000"/>
              </a:spcBef>
            </a:pPr>
            <a:r>
              <a:rPr lang="en-GB" altLang="en-US" sz="1400" b="1">
                <a:solidFill>
                  <a:srgbClr val="000000"/>
                </a:solidFill>
              </a:rPr>
              <a:t>Assistant Referee      </a:t>
            </a:r>
          </a:p>
        </p:txBody>
      </p:sp>
      <p:sp>
        <p:nvSpPr>
          <p:cNvPr id="15373" name="Line 13"/>
          <p:cNvSpPr>
            <a:spLocks noChangeShapeType="1"/>
          </p:cNvSpPr>
          <p:nvPr/>
        </p:nvSpPr>
        <p:spPr bwMode="auto">
          <a:xfrm>
            <a:off x="4038600" y="1905000"/>
            <a:ext cx="685800" cy="0"/>
          </a:xfrm>
          <a:prstGeom prst="line">
            <a:avLst/>
          </a:prstGeom>
          <a:noFill/>
          <a:ln w="9525">
            <a:solidFill>
              <a:schemeClr val="tx1"/>
            </a:solidFill>
            <a:round/>
            <a:headEnd/>
            <a:tailEnd type="triangle" w="med" len="med"/>
          </a:ln>
        </p:spPr>
        <p:txBody>
          <a:bodyPr/>
          <a:lstStyle/>
          <a:p>
            <a:endParaRPr lang="en-GB"/>
          </a:p>
        </p:txBody>
      </p:sp>
      <p:sp>
        <p:nvSpPr>
          <p:cNvPr id="15374" name="Line 14"/>
          <p:cNvSpPr>
            <a:spLocks noChangeShapeType="1"/>
          </p:cNvSpPr>
          <p:nvPr/>
        </p:nvSpPr>
        <p:spPr bwMode="auto">
          <a:xfrm flipH="1">
            <a:off x="4724400" y="5334000"/>
            <a:ext cx="762000" cy="0"/>
          </a:xfrm>
          <a:prstGeom prst="line">
            <a:avLst/>
          </a:prstGeom>
          <a:noFill/>
          <a:ln w="9525">
            <a:solidFill>
              <a:schemeClr val="tx1"/>
            </a:solidFill>
            <a:round/>
            <a:headEnd/>
            <a:tailEnd type="triangle" w="med" len="med"/>
          </a:ln>
        </p:spPr>
        <p:txBody>
          <a:bodyPr/>
          <a:lstStyle/>
          <a:p>
            <a:endParaRPr lang="en-GB"/>
          </a:p>
        </p:txBody>
      </p:sp>
      <p:sp>
        <p:nvSpPr>
          <p:cNvPr id="249871" name="Text Box 15"/>
          <p:cNvSpPr txBox="1">
            <a:spLocks noChangeArrowheads="1"/>
          </p:cNvSpPr>
          <p:nvPr/>
        </p:nvSpPr>
        <p:spPr bwMode="auto">
          <a:xfrm>
            <a:off x="1676400" y="1752600"/>
            <a:ext cx="6086475" cy="307975"/>
          </a:xfrm>
          <a:prstGeom prst="rect">
            <a:avLst/>
          </a:prstGeom>
          <a:noFill/>
          <a:ln w="9525">
            <a:noFill/>
            <a:miter lim="800000"/>
            <a:headEnd/>
            <a:tailEnd/>
          </a:ln>
        </p:spPr>
        <p:txBody>
          <a:bodyPr>
            <a:spAutoFit/>
          </a:bodyPr>
          <a:lstStyle/>
          <a:p>
            <a:pPr algn="ctr">
              <a:spcBef>
                <a:spcPct val="50000"/>
              </a:spcBef>
            </a:pPr>
            <a:r>
              <a:rPr lang="en-GB" altLang="en-US" sz="1400" b="1">
                <a:solidFill>
                  <a:srgbClr val="000000"/>
                </a:solidFill>
              </a:rPr>
              <a:t>Assistant Referee                  Technical Area (managers)  </a:t>
            </a:r>
          </a:p>
        </p:txBody>
      </p:sp>
      <p:sp>
        <p:nvSpPr>
          <p:cNvPr id="15376" name="Line 16"/>
          <p:cNvSpPr>
            <a:spLocks noChangeShapeType="1"/>
          </p:cNvSpPr>
          <p:nvPr/>
        </p:nvSpPr>
        <p:spPr bwMode="auto">
          <a:xfrm flipH="1">
            <a:off x="1600200" y="1905000"/>
            <a:ext cx="762000" cy="0"/>
          </a:xfrm>
          <a:prstGeom prst="line">
            <a:avLst/>
          </a:prstGeom>
          <a:noFill/>
          <a:ln w="9525">
            <a:solidFill>
              <a:schemeClr val="tx1"/>
            </a:solidFill>
            <a:round/>
            <a:headEnd/>
            <a:tailEnd type="triangle" w="med" len="med"/>
          </a:ln>
        </p:spPr>
        <p:txBody>
          <a:bodyPr/>
          <a:lstStyle/>
          <a:p>
            <a:endParaRPr lang="en-GB"/>
          </a:p>
        </p:txBody>
      </p:sp>
      <p:sp>
        <p:nvSpPr>
          <p:cNvPr id="249874" name="Text Box 18"/>
          <p:cNvSpPr txBox="1">
            <a:spLocks noChangeArrowheads="1"/>
          </p:cNvSpPr>
          <p:nvPr/>
        </p:nvSpPr>
        <p:spPr bwMode="auto">
          <a:xfrm>
            <a:off x="1043608" y="2667000"/>
            <a:ext cx="723275" cy="1676638"/>
          </a:xfrm>
          <a:prstGeom prst="rect">
            <a:avLst/>
          </a:prstGeom>
          <a:noFill/>
          <a:ln w="9525">
            <a:noFill/>
            <a:miter lim="800000"/>
            <a:headEnd/>
            <a:tailEnd/>
          </a:ln>
        </p:spPr>
        <p:txBody>
          <a:bodyPr vert="vert270">
            <a:spAutoFit/>
          </a:bodyPr>
          <a:lstStyle/>
          <a:p>
            <a:pPr>
              <a:spcBef>
                <a:spcPct val="50000"/>
              </a:spcBef>
              <a:defRPr/>
            </a:pPr>
            <a:r>
              <a:rPr lang="en-GB" altLang="en-US" sz="1400" b="1" dirty="0">
                <a:solidFill>
                  <a:srgbClr val="FF0000"/>
                </a:solidFill>
              </a:rPr>
              <a:t>NO   GO     AREA</a:t>
            </a:r>
          </a:p>
          <a:p>
            <a:pPr>
              <a:spcBef>
                <a:spcPct val="50000"/>
              </a:spcBef>
              <a:defRPr/>
            </a:pPr>
            <a:endParaRPr lang="en-GB" altLang="en-US" sz="1400" b="1" dirty="0">
              <a:solidFill>
                <a:srgbClr val="FF0000"/>
              </a:solidFill>
            </a:endParaRPr>
          </a:p>
        </p:txBody>
      </p:sp>
      <p:sp>
        <p:nvSpPr>
          <p:cNvPr id="249875" name="Text Box 19"/>
          <p:cNvSpPr txBox="1">
            <a:spLocks noChangeArrowheads="1"/>
          </p:cNvSpPr>
          <p:nvPr/>
        </p:nvSpPr>
        <p:spPr bwMode="auto">
          <a:xfrm>
            <a:off x="7593013" y="2667000"/>
            <a:ext cx="723900" cy="1600200"/>
          </a:xfrm>
          <a:prstGeom prst="rect">
            <a:avLst/>
          </a:prstGeom>
          <a:noFill/>
          <a:ln w="9525">
            <a:noFill/>
            <a:miter lim="800000"/>
            <a:headEnd/>
            <a:tailEnd/>
          </a:ln>
        </p:spPr>
        <p:txBody>
          <a:bodyPr vert="vert">
            <a:spAutoFit/>
          </a:bodyPr>
          <a:lstStyle/>
          <a:p>
            <a:pPr>
              <a:spcBef>
                <a:spcPct val="50000"/>
              </a:spcBef>
              <a:defRPr/>
            </a:pPr>
            <a:r>
              <a:rPr lang="en-GB" altLang="en-US" sz="1400" b="1" dirty="0">
                <a:solidFill>
                  <a:srgbClr val="FF0000"/>
                </a:solidFill>
              </a:rPr>
              <a:t>NO  GO     AREA</a:t>
            </a:r>
          </a:p>
          <a:p>
            <a:pPr>
              <a:spcBef>
                <a:spcPct val="50000"/>
              </a:spcBef>
              <a:defRPr/>
            </a:pPr>
            <a:endParaRPr lang="en-GB" altLang="en-US" sz="1400" b="1" dirty="0">
              <a:solidFill>
                <a:srgbClr val="000000"/>
              </a:solidFill>
            </a:endParaRPr>
          </a:p>
        </p:txBody>
      </p:sp>
      <p:sp>
        <p:nvSpPr>
          <p:cNvPr id="15379" name="Line 20"/>
          <p:cNvSpPr>
            <a:spLocks noChangeShapeType="1"/>
          </p:cNvSpPr>
          <p:nvPr/>
        </p:nvSpPr>
        <p:spPr bwMode="auto">
          <a:xfrm>
            <a:off x="1600200" y="3200400"/>
            <a:ext cx="381000" cy="0"/>
          </a:xfrm>
          <a:prstGeom prst="line">
            <a:avLst/>
          </a:prstGeom>
          <a:noFill/>
          <a:ln w="9525">
            <a:solidFill>
              <a:schemeClr val="tx1"/>
            </a:solidFill>
            <a:round/>
            <a:headEnd/>
            <a:tailEnd/>
          </a:ln>
        </p:spPr>
        <p:txBody>
          <a:bodyPr/>
          <a:lstStyle/>
          <a:p>
            <a:endParaRPr lang="en-GB"/>
          </a:p>
        </p:txBody>
      </p:sp>
      <p:sp>
        <p:nvSpPr>
          <p:cNvPr id="15380" name="Line 21"/>
          <p:cNvSpPr>
            <a:spLocks noChangeShapeType="1"/>
          </p:cNvSpPr>
          <p:nvPr/>
        </p:nvSpPr>
        <p:spPr bwMode="auto">
          <a:xfrm>
            <a:off x="1981200" y="3200400"/>
            <a:ext cx="0" cy="685800"/>
          </a:xfrm>
          <a:prstGeom prst="line">
            <a:avLst/>
          </a:prstGeom>
          <a:noFill/>
          <a:ln w="9525">
            <a:solidFill>
              <a:schemeClr val="tx1"/>
            </a:solidFill>
            <a:round/>
            <a:headEnd/>
            <a:tailEnd/>
          </a:ln>
        </p:spPr>
        <p:txBody>
          <a:bodyPr/>
          <a:lstStyle/>
          <a:p>
            <a:endParaRPr lang="en-GB"/>
          </a:p>
        </p:txBody>
      </p:sp>
      <p:sp>
        <p:nvSpPr>
          <p:cNvPr id="15381" name="Line 22"/>
          <p:cNvSpPr>
            <a:spLocks noChangeShapeType="1"/>
          </p:cNvSpPr>
          <p:nvPr/>
        </p:nvSpPr>
        <p:spPr bwMode="auto">
          <a:xfrm flipH="1">
            <a:off x="1600200" y="3886200"/>
            <a:ext cx="381000" cy="0"/>
          </a:xfrm>
          <a:prstGeom prst="line">
            <a:avLst/>
          </a:prstGeom>
          <a:noFill/>
          <a:ln w="9525">
            <a:solidFill>
              <a:schemeClr val="tx1"/>
            </a:solidFill>
            <a:round/>
            <a:headEnd/>
            <a:tailEnd/>
          </a:ln>
        </p:spPr>
        <p:txBody>
          <a:bodyPr/>
          <a:lstStyle/>
          <a:p>
            <a:endParaRPr lang="en-GB"/>
          </a:p>
        </p:txBody>
      </p:sp>
      <p:sp>
        <p:nvSpPr>
          <p:cNvPr id="15382" name="Line 23"/>
          <p:cNvSpPr>
            <a:spLocks noChangeShapeType="1"/>
          </p:cNvSpPr>
          <p:nvPr/>
        </p:nvSpPr>
        <p:spPr bwMode="auto">
          <a:xfrm>
            <a:off x="1600200" y="2819400"/>
            <a:ext cx="838200" cy="0"/>
          </a:xfrm>
          <a:prstGeom prst="line">
            <a:avLst/>
          </a:prstGeom>
          <a:noFill/>
          <a:ln w="9525">
            <a:solidFill>
              <a:schemeClr val="tx1"/>
            </a:solidFill>
            <a:round/>
            <a:headEnd/>
            <a:tailEnd/>
          </a:ln>
        </p:spPr>
        <p:txBody>
          <a:bodyPr/>
          <a:lstStyle/>
          <a:p>
            <a:endParaRPr lang="en-GB"/>
          </a:p>
        </p:txBody>
      </p:sp>
      <p:sp>
        <p:nvSpPr>
          <p:cNvPr id="15383" name="Line 24"/>
          <p:cNvSpPr>
            <a:spLocks noChangeShapeType="1"/>
          </p:cNvSpPr>
          <p:nvPr/>
        </p:nvSpPr>
        <p:spPr bwMode="auto">
          <a:xfrm>
            <a:off x="2438400" y="2819400"/>
            <a:ext cx="0" cy="1447800"/>
          </a:xfrm>
          <a:prstGeom prst="line">
            <a:avLst/>
          </a:prstGeom>
          <a:noFill/>
          <a:ln w="9525">
            <a:solidFill>
              <a:schemeClr val="tx1"/>
            </a:solidFill>
            <a:round/>
            <a:headEnd/>
            <a:tailEnd/>
          </a:ln>
        </p:spPr>
        <p:txBody>
          <a:bodyPr/>
          <a:lstStyle/>
          <a:p>
            <a:endParaRPr lang="en-GB"/>
          </a:p>
        </p:txBody>
      </p:sp>
      <p:sp>
        <p:nvSpPr>
          <p:cNvPr id="15384" name="Line 25"/>
          <p:cNvSpPr>
            <a:spLocks noChangeShapeType="1"/>
          </p:cNvSpPr>
          <p:nvPr/>
        </p:nvSpPr>
        <p:spPr bwMode="auto">
          <a:xfrm flipH="1">
            <a:off x="1600200" y="4267200"/>
            <a:ext cx="838200" cy="0"/>
          </a:xfrm>
          <a:prstGeom prst="line">
            <a:avLst/>
          </a:prstGeom>
          <a:noFill/>
          <a:ln w="9525">
            <a:solidFill>
              <a:schemeClr val="tx1"/>
            </a:solidFill>
            <a:round/>
            <a:headEnd/>
            <a:tailEnd/>
          </a:ln>
        </p:spPr>
        <p:txBody>
          <a:bodyPr/>
          <a:lstStyle/>
          <a:p>
            <a:endParaRPr lang="en-GB"/>
          </a:p>
        </p:txBody>
      </p:sp>
      <p:sp>
        <p:nvSpPr>
          <p:cNvPr id="15385" name="Line 26"/>
          <p:cNvSpPr>
            <a:spLocks noChangeShapeType="1"/>
          </p:cNvSpPr>
          <p:nvPr/>
        </p:nvSpPr>
        <p:spPr bwMode="auto">
          <a:xfrm flipH="1">
            <a:off x="7467600" y="3124200"/>
            <a:ext cx="381000" cy="0"/>
          </a:xfrm>
          <a:prstGeom prst="line">
            <a:avLst/>
          </a:prstGeom>
          <a:noFill/>
          <a:ln w="9525">
            <a:solidFill>
              <a:schemeClr val="tx1"/>
            </a:solidFill>
            <a:round/>
            <a:headEnd/>
            <a:tailEnd/>
          </a:ln>
        </p:spPr>
        <p:txBody>
          <a:bodyPr/>
          <a:lstStyle/>
          <a:p>
            <a:endParaRPr lang="en-GB"/>
          </a:p>
        </p:txBody>
      </p:sp>
      <p:sp>
        <p:nvSpPr>
          <p:cNvPr id="15386" name="Line 27"/>
          <p:cNvSpPr>
            <a:spLocks noChangeShapeType="1"/>
          </p:cNvSpPr>
          <p:nvPr/>
        </p:nvSpPr>
        <p:spPr bwMode="auto">
          <a:xfrm>
            <a:off x="7467600" y="3124200"/>
            <a:ext cx="0" cy="685800"/>
          </a:xfrm>
          <a:prstGeom prst="line">
            <a:avLst/>
          </a:prstGeom>
          <a:noFill/>
          <a:ln w="9525">
            <a:solidFill>
              <a:schemeClr val="tx1"/>
            </a:solidFill>
            <a:round/>
            <a:headEnd/>
            <a:tailEnd/>
          </a:ln>
        </p:spPr>
        <p:txBody>
          <a:bodyPr/>
          <a:lstStyle/>
          <a:p>
            <a:endParaRPr lang="en-GB"/>
          </a:p>
        </p:txBody>
      </p:sp>
      <p:sp>
        <p:nvSpPr>
          <p:cNvPr id="15387" name="Line 28"/>
          <p:cNvSpPr>
            <a:spLocks noChangeShapeType="1"/>
          </p:cNvSpPr>
          <p:nvPr/>
        </p:nvSpPr>
        <p:spPr bwMode="auto">
          <a:xfrm>
            <a:off x="7467600" y="3810000"/>
            <a:ext cx="381000" cy="0"/>
          </a:xfrm>
          <a:prstGeom prst="line">
            <a:avLst/>
          </a:prstGeom>
          <a:noFill/>
          <a:ln w="9525">
            <a:solidFill>
              <a:schemeClr val="tx1"/>
            </a:solidFill>
            <a:round/>
            <a:headEnd/>
            <a:tailEnd/>
          </a:ln>
        </p:spPr>
        <p:txBody>
          <a:bodyPr/>
          <a:lstStyle/>
          <a:p>
            <a:endParaRPr lang="en-GB"/>
          </a:p>
        </p:txBody>
      </p:sp>
      <p:sp>
        <p:nvSpPr>
          <p:cNvPr id="15388" name="Line 29"/>
          <p:cNvSpPr>
            <a:spLocks noChangeShapeType="1"/>
          </p:cNvSpPr>
          <p:nvPr/>
        </p:nvSpPr>
        <p:spPr bwMode="auto">
          <a:xfrm flipH="1">
            <a:off x="7010400" y="2743200"/>
            <a:ext cx="838200" cy="0"/>
          </a:xfrm>
          <a:prstGeom prst="line">
            <a:avLst/>
          </a:prstGeom>
          <a:noFill/>
          <a:ln w="9525">
            <a:solidFill>
              <a:schemeClr val="tx1"/>
            </a:solidFill>
            <a:round/>
            <a:headEnd/>
            <a:tailEnd/>
          </a:ln>
        </p:spPr>
        <p:txBody>
          <a:bodyPr/>
          <a:lstStyle/>
          <a:p>
            <a:endParaRPr lang="en-GB"/>
          </a:p>
        </p:txBody>
      </p:sp>
      <p:sp>
        <p:nvSpPr>
          <p:cNvPr id="15389" name="Line 30"/>
          <p:cNvSpPr>
            <a:spLocks noChangeShapeType="1"/>
          </p:cNvSpPr>
          <p:nvPr/>
        </p:nvSpPr>
        <p:spPr bwMode="auto">
          <a:xfrm>
            <a:off x="7010400" y="2743200"/>
            <a:ext cx="0" cy="1447800"/>
          </a:xfrm>
          <a:prstGeom prst="line">
            <a:avLst/>
          </a:prstGeom>
          <a:noFill/>
          <a:ln w="9525">
            <a:solidFill>
              <a:schemeClr val="tx1"/>
            </a:solidFill>
            <a:round/>
            <a:headEnd/>
            <a:tailEnd/>
          </a:ln>
        </p:spPr>
        <p:txBody>
          <a:bodyPr/>
          <a:lstStyle/>
          <a:p>
            <a:endParaRPr lang="en-GB"/>
          </a:p>
        </p:txBody>
      </p:sp>
      <p:sp>
        <p:nvSpPr>
          <p:cNvPr id="15390" name="Line 31"/>
          <p:cNvSpPr>
            <a:spLocks noChangeShapeType="1"/>
          </p:cNvSpPr>
          <p:nvPr/>
        </p:nvSpPr>
        <p:spPr bwMode="auto">
          <a:xfrm>
            <a:off x="7010400" y="4191000"/>
            <a:ext cx="838200" cy="0"/>
          </a:xfrm>
          <a:prstGeom prst="line">
            <a:avLst/>
          </a:prstGeom>
          <a:noFill/>
          <a:ln w="9525">
            <a:solidFill>
              <a:schemeClr val="tx1"/>
            </a:solidFill>
            <a:round/>
            <a:headEnd/>
            <a:tailEnd/>
          </a:ln>
        </p:spPr>
        <p:txBody>
          <a:bodyPr/>
          <a:lstStyle/>
          <a:p>
            <a:endParaRPr lang="en-GB"/>
          </a:p>
        </p:txBody>
      </p:sp>
      <p:sp>
        <p:nvSpPr>
          <p:cNvPr id="15391" name="Oval 32"/>
          <p:cNvSpPr>
            <a:spLocks noChangeArrowheads="1"/>
          </p:cNvSpPr>
          <p:nvPr/>
        </p:nvSpPr>
        <p:spPr bwMode="auto">
          <a:xfrm>
            <a:off x="4495800" y="3352800"/>
            <a:ext cx="609600" cy="457200"/>
          </a:xfrm>
          <a:prstGeom prst="ellipse">
            <a:avLst/>
          </a:prstGeom>
          <a:solidFill>
            <a:schemeClr val="accent1"/>
          </a:solidFill>
          <a:ln w="9525">
            <a:solidFill>
              <a:schemeClr val="tx1"/>
            </a:solidFill>
            <a:round/>
            <a:headEnd/>
            <a:tailEnd/>
          </a:ln>
        </p:spPr>
        <p:txBody>
          <a:bodyPr wrap="none" anchor="ctr"/>
          <a:lstStyle/>
          <a:p>
            <a:endParaRPr lang="en-GB" altLang="en-US" sz="2400" b="1"/>
          </a:p>
        </p:txBody>
      </p:sp>
      <p:sp>
        <p:nvSpPr>
          <p:cNvPr id="15392" name="Text Box 33"/>
          <p:cNvSpPr txBox="1">
            <a:spLocks noChangeArrowheads="1"/>
          </p:cNvSpPr>
          <p:nvPr/>
        </p:nvSpPr>
        <p:spPr bwMode="auto">
          <a:xfrm>
            <a:off x="762000" y="5181600"/>
            <a:ext cx="1066800" cy="304800"/>
          </a:xfrm>
          <a:prstGeom prst="rect">
            <a:avLst/>
          </a:prstGeom>
          <a:noFill/>
          <a:ln w="9525">
            <a:noFill/>
            <a:miter lim="800000"/>
            <a:headEnd/>
            <a:tailEnd/>
          </a:ln>
        </p:spPr>
        <p:txBody>
          <a:bodyPr>
            <a:spAutoFit/>
          </a:bodyPr>
          <a:lstStyle/>
          <a:p>
            <a:pPr>
              <a:spcBef>
                <a:spcPct val="50000"/>
              </a:spcBef>
            </a:pPr>
            <a:r>
              <a:rPr lang="en-GB" altLang="en-US" sz="1400" b="1">
                <a:solidFill>
                  <a:srgbClr val="000000"/>
                </a:solidFill>
              </a:rPr>
              <a:t>2 metres</a:t>
            </a:r>
          </a:p>
        </p:txBody>
      </p:sp>
      <p:sp>
        <p:nvSpPr>
          <p:cNvPr id="15393" name="Line 34"/>
          <p:cNvSpPr>
            <a:spLocks noChangeShapeType="1"/>
          </p:cNvSpPr>
          <p:nvPr/>
        </p:nvSpPr>
        <p:spPr bwMode="auto">
          <a:xfrm>
            <a:off x="1219200" y="4800600"/>
            <a:ext cx="0" cy="304800"/>
          </a:xfrm>
          <a:prstGeom prst="line">
            <a:avLst/>
          </a:prstGeom>
          <a:noFill/>
          <a:ln w="9525">
            <a:solidFill>
              <a:schemeClr val="tx1"/>
            </a:solidFill>
            <a:round/>
            <a:headEnd/>
            <a:tailEnd type="triangle" w="med" len="med"/>
          </a:ln>
        </p:spPr>
        <p:txBody>
          <a:bodyPr/>
          <a:lstStyle/>
          <a:p>
            <a:endParaRPr lang="en-GB"/>
          </a:p>
        </p:txBody>
      </p:sp>
      <p:sp>
        <p:nvSpPr>
          <p:cNvPr id="15394" name="Line 35"/>
          <p:cNvSpPr>
            <a:spLocks noChangeShapeType="1"/>
          </p:cNvSpPr>
          <p:nvPr/>
        </p:nvSpPr>
        <p:spPr bwMode="auto">
          <a:xfrm flipV="1">
            <a:off x="1219200" y="5562600"/>
            <a:ext cx="0" cy="304800"/>
          </a:xfrm>
          <a:prstGeom prst="line">
            <a:avLst/>
          </a:prstGeom>
          <a:noFill/>
          <a:ln w="9525">
            <a:solidFill>
              <a:schemeClr val="tx1"/>
            </a:solidFill>
            <a:round/>
            <a:headEnd/>
            <a:tailEnd type="triangle" w="med" len="med"/>
          </a:ln>
        </p:spPr>
        <p:txBody>
          <a:bodyPr/>
          <a:lstStyle/>
          <a:p>
            <a:endParaRPr lang="en-GB"/>
          </a:p>
        </p:txBody>
      </p:sp>
      <p:sp>
        <p:nvSpPr>
          <p:cNvPr id="249892" name="Text Box 36"/>
          <p:cNvSpPr txBox="1">
            <a:spLocks noChangeArrowheads="1"/>
          </p:cNvSpPr>
          <p:nvPr/>
        </p:nvSpPr>
        <p:spPr bwMode="auto">
          <a:xfrm>
            <a:off x="762000" y="908050"/>
            <a:ext cx="6248400" cy="276999"/>
          </a:xfrm>
          <a:prstGeom prst="rect">
            <a:avLst/>
          </a:prstGeom>
          <a:noFill/>
          <a:ln w="9525">
            <a:noFill/>
            <a:miter lim="800000"/>
            <a:headEnd/>
            <a:tailEnd/>
          </a:ln>
        </p:spPr>
        <p:txBody>
          <a:bodyPr>
            <a:spAutoFit/>
          </a:bodyPr>
          <a:lstStyle/>
          <a:p>
            <a:pPr algn="ctr">
              <a:spcBef>
                <a:spcPct val="50000"/>
              </a:spcBef>
            </a:pPr>
            <a:r>
              <a:rPr lang="en-GB" altLang="en-US" sz="1200" b="1" dirty="0" smtClean="0">
                <a:solidFill>
                  <a:srgbClr val="FF0000"/>
                </a:solidFill>
              </a:rPr>
              <a:t>RMs to hold Accepted </a:t>
            </a:r>
            <a:r>
              <a:rPr lang="en-GB" altLang="en-US" sz="1200" b="1" dirty="0">
                <a:solidFill>
                  <a:srgbClr val="FF0000"/>
                </a:solidFill>
              </a:rPr>
              <a:t>Enhanced Criminal Records </a:t>
            </a:r>
            <a:r>
              <a:rPr lang="en-GB" altLang="en-US" sz="1200" b="1" dirty="0" smtClean="0">
                <a:solidFill>
                  <a:srgbClr val="FF0000"/>
                </a:solidFill>
              </a:rPr>
              <a:t>Check /  </a:t>
            </a:r>
            <a:r>
              <a:rPr lang="en-GB" altLang="en-US" sz="1200" b="1" dirty="0">
                <a:solidFill>
                  <a:srgbClr val="FF0000"/>
                </a:solidFill>
              </a:rPr>
              <a:t>with the FA DBS</a:t>
            </a:r>
          </a:p>
        </p:txBody>
      </p:sp>
      <p:sp>
        <p:nvSpPr>
          <p:cNvPr id="15396" name="Slide Number Placeholder 35"/>
          <p:cNvSpPr>
            <a:spLocks noGrp="1"/>
          </p:cNvSpPr>
          <p:nvPr>
            <p:ph type="sldNum" sz="quarter" idx="12"/>
          </p:nvPr>
        </p:nvSpPr>
        <p:spPr bwMode="auto">
          <a:noFill/>
          <a:ln>
            <a:miter lim="800000"/>
            <a:headEnd/>
            <a:tailEnd/>
          </a:ln>
        </p:spPr>
        <p:txBody>
          <a:bodyPr/>
          <a:lstStyle/>
          <a:p>
            <a:fld id="{E803DFF1-3169-4618-AB82-F3723A137DA6}" type="slidenum">
              <a:rPr lang="en-US" smtClean="0">
                <a:latin typeface="Arial" charset="0"/>
                <a:ea typeface="ＭＳ Ｐゴシック" pitchFamily="34" charset="-128"/>
              </a:rPr>
              <a:pPr/>
              <a:t>15</a:t>
            </a:fld>
            <a:endParaRPr lang="en-US" smtClean="0">
              <a:latin typeface="Arial" charset="0"/>
              <a:ea typeface="ＭＳ Ｐゴシック" pitchFamily="34" charset="-128"/>
            </a:endParaRPr>
          </a:p>
        </p:txBody>
      </p:sp>
      <p:pic>
        <p:nvPicPr>
          <p:cNvPr id="15397" name="Picture 36" descr="SJFL letterhead header"/>
          <p:cNvPicPr>
            <a:picLocks noChangeAspect="1" noChangeArrowheads="1"/>
          </p:cNvPicPr>
          <p:nvPr/>
        </p:nvPicPr>
        <p:blipFill>
          <a:blip r:embed="rId4"/>
          <a:srcRect/>
          <a:stretch>
            <a:fillRect/>
          </a:stretch>
        </p:blipFill>
        <p:spPr bwMode="auto">
          <a:xfrm>
            <a:off x="0" y="5969000"/>
            <a:ext cx="4284663" cy="889000"/>
          </a:xfrm>
          <a:prstGeom prst="rect">
            <a:avLst/>
          </a:prstGeom>
          <a:noFill/>
          <a:ln w="9525">
            <a:noFill/>
            <a:miter lim="800000"/>
            <a:headEnd/>
            <a:tailEnd/>
          </a:ln>
        </p:spPr>
      </p:pic>
      <p:pic>
        <p:nvPicPr>
          <p:cNvPr id="15398" name="Picture 37" descr="Floreat Salopia"/>
          <p:cNvPicPr>
            <a:picLocks noChangeAspect="1" noChangeArrowheads="1"/>
          </p:cNvPicPr>
          <p:nvPr/>
        </p:nvPicPr>
        <p:blipFill>
          <a:blip r:embed="rId5"/>
          <a:srcRect/>
          <a:stretch>
            <a:fillRect/>
          </a:stretch>
        </p:blipFill>
        <p:spPr bwMode="auto">
          <a:xfrm>
            <a:off x="6934200" y="5791200"/>
            <a:ext cx="828675" cy="93027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9866"/>
                                        </p:tgtEl>
                                        <p:attrNameLst>
                                          <p:attrName>style.visibility</p:attrName>
                                        </p:attrNameLst>
                                      </p:cBhvr>
                                      <p:to>
                                        <p:strVal val="visible"/>
                                      </p:to>
                                    </p:set>
                                    <p:anim calcmode="lin" valueType="num">
                                      <p:cBhvr additive="base">
                                        <p:cTn id="7" dur="500" fill="hold"/>
                                        <p:tgtEl>
                                          <p:spTgt spid="249866"/>
                                        </p:tgtEl>
                                        <p:attrNameLst>
                                          <p:attrName>ppt_x</p:attrName>
                                        </p:attrNameLst>
                                      </p:cBhvr>
                                      <p:tavLst>
                                        <p:tav tm="0">
                                          <p:val>
                                            <p:strVal val="0-#ppt_w/2"/>
                                          </p:val>
                                        </p:tav>
                                        <p:tav tm="100000">
                                          <p:val>
                                            <p:strVal val="#ppt_x"/>
                                          </p:val>
                                        </p:tav>
                                      </p:tavLst>
                                    </p:anim>
                                    <p:anim calcmode="lin" valueType="num">
                                      <p:cBhvr additive="base">
                                        <p:cTn id="8" dur="500" fill="hold"/>
                                        <p:tgtEl>
                                          <p:spTgt spid="2498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9868"/>
                                        </p:tgtEl>
                                        <p:attrNameLst>
                                          <p:attrName>style.visibility</p:attrName>
                                        </p:attrNameLst>
                                      </p:cBhvr>
                                      <p:to>
                                        <p:strVal val="visible"/>
                                      </p:to>
                                    </p:set>
                                    <p:anim calcmode="lin" valueType="num">
                                      <p:cBhvr additive="base">
                                        <p:cTn id="13" dur="500" fill="hold"/>
                                        <p:tgtEl>
                                          <p:spTgt spid="249868"/>
                                        </p:tgtEl>
                                        <p:attrNameLst>
                                          <p:attrName>ppt_x</p:attrName>
                                        </p:attrNameLst>
                                      </p:cBhvr>
                                      <p:tavLst>
                                        <p:tav tm="0">
                                          <p:val>
                                            <p:strVal val="0-#ppt_w/2"/>
                                          </p:val>
                                        </p:tav>
                                        <p:tav tm="100000">
                                          <p:val>
                                            <p:strVal val="#ppt_x"/>
                                          </p:val>
                                        </p:tav>
                                      </p:tavLst>
                                    </p:anim>
                                    <p:anim calcmode="lin" valueType="num">
                                      <p:cBhvr additive="base">
                                        <p:cTn id="14" dur="500" fill="hold"/>
                                        <p:tgtEl>
                                          <p:spTgt spid="24986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9871"/>
                                        </p:tgtEl>
                                        <p:attrNameLst>
                                          <p:attrName>style.visibility</p:attrName>
                                        </p:attrNameLst>
                                      </p:cBhvr>
                                      <p:to>
                                        <p:strVal val="visible"/>
                                      </p:to>
                                    </p:set>
                                    <p:anim calcmode="lin" valueType="num">
                                      <p:cBhvr additive="base">
                                        <p:cTn id="19" dur="500" fill="hold"/>
                                        <p:tgtEl>
                                          <p:spTgt spid="249871"/>
                                        </p:tgtEl>
                                        <p:attrNameLst>
                                          <p:attrName>ppt_x</p:attrName>
                                        </p:attrNameLst>
                                      </p:cBhvr>
                                      <p:tavLst>
                                        <p:tav tm="0">
                                          <p:val>
                                            <p:strVal val="0-#ppt_w/2"/>
                                          </p:val>
                                        </p:tav>
                                        <p:tav tm="100000">
                                          <p:val>
                                            <p:strVal val="#ppt_x"/>
                                          </p:val>
                                        </p:tav>
                                      </p:tavLst>
                                    </p:anim>
                                    <p:anim calcmode="lin" valueType="num">
                                      <p:cBhvr additive="base">
                                        <p:cTn id="20" dur="500" fill="hold"/>
                                        <p:tgtEl>
                                          <p:spTgt spid="24987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49874"/>
                                        </p:tgtEl>
                                        <p:attrNameLst>
                                          <p:attrName>style.visibility</p:attrName>
                                        </p:attrNameLst>
                                      </p:cBhvr>
                                      <p:to>
                                        <p:strVal val="visible"/>
                                      </p:to>
                                    </p:set>
                                    <p:anim calcmode="lin" valueType="num">
                                      <p:cBhvr additive="base">
                                        <p:cTn id="25" dur="500" fill="hold"/>
                                        <p:tgtEl>
                                          <p:spTgt spid="249874"/>
                                        </p:tgtEl>
                                        <p:attrNameLst>
                                          <p:attrName>ppt_x</p:attrName>
                                        </p:attrNameLst>
                                      </p:cBhvr>
                                      <p:tavLst>
                                        <p:tav tm="0">
                                          <p:val>
                                            <p:strVal val="0-#ppt_w/2"/>
                                          </p:val>
                                        </p:tav>
                                        <p:tav tm="100000">
                                          <p:val>
                                            <p:strVal val="#ppt_x"/>
                                          </p:val>
                                        </p:tav>
                                      </p:tavLst>
                                    </p:anim>
                                    <p:anim calcmode="lin" valueType="num">
                                      <p:cBhvr additive="base">
                                        <p:cTn id="26" dur="500" fill="hold"/>
                                        <p:tgtEl>
                                          <p:spTgt spid="24987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9875"/>
                                        </p:tgtEl>
                                        <p:attrNameLst>
                                          <p:attrName>style.visibility</p:attrName>
                                        </p:attrNameLst>
                                      </p:cBhvr>
                                      <p:to>
                                        <p:strVal val="visible"/>
                                      </p:to>
                                    </p:set>
                                    <p:anim calcmode="lin" valueType="num">
                                      <p:cBhvr additive="base">
                                        <p:cTn id="31" dur="500" fill="hold"/>
                                        <p:tgtEl>
                                          <p:spTgt spid="249875"/>
                                        </p:tgtEl>
                                        <p:attrNameLst>
                                          <p:attrName>ppt_x</p:attrName>
                                        </p:attrNameLst>
                                      </p:cBhvr>
                                      <p:tavLst>
                                        <p:tav tm="0">
                                          <p:val>
                                            <p:strVal val="0-#ppt_w/2"/>
                                          </p:val>
                                        </p:tav>
                                        <p:tav tm="100000">
                                          <p:val>
                                            <p:strVal val="#ppt_x"/>
                                          </p:val>
                                        </p:tav>
                                      </p:tavLst>
                                    </p:anim>
                                    <p:anim calcmode="lin" valueType="num">
                                      <p:cBhvr additive="base">
                                        <p:cTn id="32" dur="500" fill="hold"/>
                                        <p:tgtEl>
                                          <p:spTgt spid="24987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9858">
                                            <p:txEl>
                                              <p:pRg st="0" end="0"/>
                                            </p:txEl>
                                          </p:spTgt>
                                        </p:tgtEl>
                                        <p:attrNameLst>
                                          <p:attrName>style.visibility</p:attrName>
                                        </p:attrNameLst>
                                      </p:cBhvr>
                                      <p:to>
                                        <p:strVal val="visible"/>
                                      </p:to>
                                    </p:set>
                                    <p:anim calcmode="lin" valueType="num">
                                      <p:cBhvr additive="base">
                                        <p:cTn id="37" dur="500" fill="hold"/>
                                        <p:tgtEl>
                                          <p:spTgt spid="249858">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98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9892"/>
                                        </p:tgtEl>
                                        <p:attrNameLst>
                                          <p:attrName>style.visibility</p:attrName>
                                        </p:attrNameLst>
                                      </p:cBhvr>
                                      <p:to>
                                        <p:strVal val="visible"/>
                                      </p:to>
                                    </p:set>
                                    <p:anim calcmode="lin" valueType="num">
                                      <p:cBhvr additive="base">
                                        <p:cTn id="43" dur="500" fill="hold"/>
                                        <p:tgtEl>
                                          <p:spTgt spid="249892"/>
                                        </p:tgtEl>
                                        <p:attrNameLst>
                                          <p:attrName>ppt_x</p:attrName>
                                        </p:attrNameLst>
                                      </p:cBhvr>
                                      <p:tavLst>
                                        <p:tav tm="0">
                                          <p:val>
                                            <p:strVal val="0-#ppt_w/2"/>
                                          </p:val>
                                        </p:tav>
                                        <p:tav tm="100000">
                                          <p:val>
                                            <p:strVal val="#ppt_x"/>
                                          </p:val>
                                        </p:tav>
                                      </p:tavLst>
                                    </p:anim>
                                    <p:anim calcmode="lin" valueType="num">
                                      <p:cBhvr additive="base">
                                        <p:cTn id="44" dur="500" fill="hold"/>
                                        <p:tgtEl>
                                          <p:spTgt spid="249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build="p" autoUpdateAnimBg="0"/>
      <p:bldP spid="249866" grpId="0" autoUpdateAnimBg="0"/>
      <p:bldP spid="249868" grpId="0" autoUpdateAnimBg="0"/>
      <p:bldP spid="249871" grpId="0" autoUpdateAnimBg="0"/>
      <p:bldP spid="249875" grpId="0" autoUpdateAnimBg="0"/>
      <p:bldP spid="24989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GB" altLang="en-US" dirty="0" smtClean="0">
                <a:solidFill>
                  <a:srgbClr val="C00000"/>
                </a:solidFill>
                <a:latin typeface="Arial" charset="0"/>
                <a:ea typeface="ＭＳ Ｐゴシック" pitchFamily="34" charset="-128"/>
              </a:rPr>
              <a:t>Reporting </a:t>
            </a:r>
            <a:r>
              <a:rPr lang="en-GB" altLang="en-US" dirty="0" smtClean="0">
                <a:solidFill>
                  <a:srgbClr val="C00000"/>
                </a:solidFill>
                <a:latin typeface="Arial" charset="0"/>
                <a:ea typeface="ＭＳ Ｐゴシック" pitchFamily="34" charset="-128"/>
              </a:rPr>
              <a:t>Related Concerns</a:t>
            </a:r>
            <a:endParaRPr lang="en-GB" altLang="en-US" dirty="0" smtClean="0">
              <a:solidFill>
                <a:srgbClr val="C00000"/>
              </a:solidFill>
              <a:latin typeface="Arial" charset="0"/>
              <a:ea typeface="ＭＳ Ｐゴシック" pitchFamily="34" charset="-128"/>
            </a:endParaRPr>
          </a:p>
        </p:txBody>
      </p:sp>
      <p:sp>
        <p:nvSpPr>
          <p:cNvPr id="16387" name="Content Placeholder 2"/>
          <p:cNvSpPr>
            <a:spLocks noGrp="1"/>
          </p:cNvSpPr>
          <p:nvPr>
            <p:ph idx="1"/>
          </p:nvPr>
        </p:nvSpPr>
        <p:spPr>
          <a:xfrm>
            <a:off x="457200" y="1357313"/>
            <a:ext cx="8229600" cy="4768850"/>
          </a:xfrm>
        </p:spPr>
        <p:txBody>
          <a:bodyPr/>
          <a:lstStyle/>
          <a:p>
            <a:r>
              <a:rPr lang="en-GB" altLang="en-US" sz="2800" dirty="0" smtClean="0">
                <a:latin typeface="Arial" charset="0"/>
                <a:ea typeface="ＭＳ Ｐゴシック" pitchFamily="34" charset="-128"/>
              </a:rPr>
              <a:t>Your Club Welfare Officer</a:t>
            </a:r>
          </a:p>
          <a:p>
            <a:r>
              <a:rPr lang="en-GB" altLang="en-US" sz="2800" dirty="0" smtClean="0">
                <a:latin typeface="Arial" charset="0"/>
                <a:ea typeface="ＭＳ Ｐゴシック" pitchFamily="34" charset="-128"/>
              </a:rPr>
              <a:t>Your League Welfare Officer – Jan Butler:</a:t>
            </a:r>
          </a:p>
          <a:p>
            <a:pPr>
              <a:buFont typeface="Arial" charset="0"/>
              <a:buNone/>
            </a:pPr>
            <a:r>
              <a:rPr lang="en-GB" altLang="en-US" sz="2800" dirty="0" smtClean="0">
                <a:latin typeface="Arial" charset="0"/>
                <a:ea typeface="ＭＳ Ｐゴシック" pitchFamily="34" charset="-128"/>
              </a:rPr>
              <a:t>    </a:t>
            </a:r>
            <a:r>
              <a:rPr lang="en-GB" altLang="en-US" sz="2800" dirty="0" smtClean="0">
                <a:latin typeface="Arial" charset="0"/>
                <a:ea typeface="ＭＳ Ｐゴシック" pitchFamily="34" charset="-128"/>
                <a:hlinkClick r:id="rId2"/>
              </a:rPr>
              <a:t>sjflwelfareofficer@btinternet.com</a:t>
            </a:r>
            <a:endParaRPr lang="en-GB" altLang="en-US" sz="2800" dirty="0" smtClean="0">
              <a:latin typeface="Arial" charset="0"/>
              <a:ea typeface="ＭＳ Ｐゴシック" pitchFamily="34" charset="-128"/>
            </a:endParaRPr>
          </a:p>
          <a:p>
            <a:r>
              <a:rPr lang="en-GB" altLang="en-US" sz="2800" dirty="0" smtClean="0">
                <a:latin typeface="Arial" charset="0"/>
                <a:ea typeface="ＭＳ Ｐゴシック" pitchFamily="34" charset="-128"/>
              </a:rPr>
              <a:t>SFA County </a:t>
            </a:r>
            <a:r>
              <a:rPr lang="en-GB" altLang="en-US" sz="2800" dirty="0" smtClean="0">
                <a:latin typeface="Arial" charset="0"/>
                <a:ea typeface="ＭＳ Ｐゴシック" pitchFamily="34" charset="-128"/>
              </a:rPr>
              <a:t>Welfare Officer - Dai Lewis:    </a:t>
            </a:r>
            <a:r>
              <a:rPr lang="en-GB" sz="2800" dirty="0" smtClean="0">
                <a:latin typeface="Arial" charset="0"/>
                <a:ea typeface="ＭＳ Ｐゴシック" pitchFamily="34" charset="-128"/>
                <a:hlinkClick r:id="rId3"/>
              </a:rPr>
              <a:t>david.lewis@shropshirefa.com </a:t>
            </a:r>
            <a:r>
              <a:rPr lang="en-GB" sz="2800" dirty="0" smtClean="0">
                <a:latin typeface="Arial" charset="0"/>
                <a:ea typeface="ＭＳ Ｐゴシック" pitchFamily="34" charset="-128"/>
              </a:rPr>
              <a:t> </a:t>
            </a:r>
            <a:r>
              <a:rPr lang="en-GB" altLang="en-US" sz="2800" dirty="0" smtClean="0">
                <a:latin typeface="Arial" charset="0"/>
                <a:ea typeface="ＭＳ Ｐゴシック" pitchFamily="34" charset="-128"/>
              </a:rPr>
              <a:t> </a:t>
            </a:r>
          </a:p>
          <a:p>
            <a:r>
              <a:rPr lang="en-GB" altLang="en-US" sz="2800" dirty="0" smtClean="0">
                <a:latin typeface="Arial" charset="0"/>
                <a:ea typeface="ＭＳ Ｐゴシック" pitchFamily="34" charset="-128"/>
              </a:rPr>
              <a:t>Referee Development Officer - Jamie James:</a:t>
            </a:r>
          </a:p>
          <a:p>
            <a:pPr>
              <a:buFont typeface="Arial" charset="0"/>
              <a:buNone/>
            </a:pPr>
            <a:r>
              <a:rPr lang="en-GB" sz="2800" dirty="0" smtClean="0">
                <a:latin typeface="Arial" charset="0"/>
                <a:ea typeface="ＭＳ Ｐゴシック" pitchFamily="34" charset="-128"/>
              </a:rPr>
              <a:t>   </a:t>
            </a:r>
            <a:r>
              <a:rPr lang="en-GB" sz="2800" dirty="0" smtClean="0">
                <a:latin typeface="Arial" charset="0"/>
                <a:ea typeface="ＭＳ Ｐゴシック" pitchFamily="34" charset="-128"/>
                <a:hlinkClick r:id="rId4"/>
              </a:rPr>
              <a:t>Jamie.James@shropshirefa.com</a:t>
            </a:r>
            <a:endParaRPr lang="en-GB" sz="2800" dirty="0" smtClean="0">
              <a:latin typeface="Arial" charset="0"/>
              <a:ea typeface="ＭＳ Ｐゴシック" pitchFamily="34" charset="-128"/>
            </a:endParaRPr>
          </a:p>
          <a:p>
            <a:endParaRPr lang="en-GB" altLang="en-US" sz="2800" dirty="0" smtClean="0">
              <a:latin typeface="Arial" charset="0"/>
              <a:ea typeface="ＭＳ Ｐゴシック" pitchFamily="34" charset="-128"/>
            </a:endParaRPr>
          </a:p>
          <a:p>
            <a:endParaRPr lang="en-GB" altLang="en-US" sz="2800" dirty="0" smtClean="0">
              <a:latin typeface="Arial" charset="0"/>
              <a:ea typeface="ＭＳ Ｐゴシック" pitchFamily="34" charset="-128"/>
            </a:endParaRPr>
          </a:p>
          <a:p>
            <a:pPr>
              <a:buFont typeface="Arial" charset="0"/>
              <a:buNone/>
            </a:pPr>
            <a:endParaRPr lang="en-GB" altLang="en-US" sz="2800" dirty="0" smtClean="0">
              <a:latin typeface="Arial" charset="0"/>
              <a:ea typeface="ＭＳ Ｐゴシック" pitchFamily="34" charset="-128"/>
            </a:endParaRPr>
          </a:p>
          <a:p>
            <a:endParaRPr lang="en-GB" altLang="en-US" dirty="0" smtClean="0">
              <a:latin typeface="Arial" charset="0"/>
              <a:ea typeface="ＭＳ Ｐゴシック" pitchFamily="34" charset="-128"/>
            </a:endParaRPr>
          </a:p>
        </p:txBody>
      </p:sp>
      <p:sp>
        <p:nvSpPr>
          <p:cNvPr id="16388" name="Slide Number Placeholder 4"/>
          <p:cNvSpPr>
            <a:spLocks noGrp="1"/>
          </p:cNvSpPr>
          <p:nvPr>
            <p:ph type="sldNum" sz="quarter" idx="12"/>
          </p:nvPr>
        </p:nvSpPr>
        <p:spPr bwMode="auto">
          <a:noFill/>
          <a:ln>
            <a:miter lim="800000"/>
            <a:headEnd/>
            <a:tailEnd/>
          </a:ln>
        </p:spPr>
        <p:txBody>
          <a:bodyPr/>
          <a:lstStyle/>
          <a:p>
            <a:fld id="{1CBCF159-9719-4D87-BB7A-1882AAD7DD97}" type="slidenum">
              <a:rPr lang="en-US" smtClean="0">
                <a:latin typeface="Arial" charset="0"/>
                <a:ea typeface="ＭＳ Ｐゴシック" pitchFamily="34" charset="-128"/>
              </a:rPr>
              <a:pPr/>
              <a:t>16</a:t>
            </a:fld>
            <a:endParaRPr lang="en-US" smtClean="0">
              <a:latin typeface="Arial" charset="0"/>
              <a:ea typeface="ＭＳ Ｐゴシック" pitchFamily="34" charset="-128"/>
            </a:endParaRPr>
          </a:p>
        </p:txBody>
      </p:sp>
      <p:pic>
        <p:nvPicPr>
          <p:cNvPr id="16389" name="Picture 5" descr="SJFL letterhead header"/>
          <p:cNvPicPr>
            <a:picLocks noChangeAspect="1" noChangeArrowheads="1"/>
          </p:cNvPicPr>
          <p:nvPr/>
        </p:nvPicPr>
        <p:blipFill>
          <a:blip r:embed="rId5"/>
          <a:srcRect/>
          <a:stretch>
            <a:fillRect/>
          </a:stretch>
        </p:blipFill>
        <p:spPr bwMode="auto">
          <a:xfrm>
            <a:off x="0" y="5516563"/>
            <a:ext cx="4284663" cy="1008062"/>
          </a:xfrm>
          <a:prstGeom prst="rect">
            <a:avLst/>
          </a:prstGeom>
          <a:noFill/>
          <a:ln w="9525">
            <a:noFill/>
            <a:miter lim="800000"/>
            <a:headEnd/>
            <a:tailEnd/>
          </a:ln>
        </p:spPr>
      </p:pic>
      <p:pic>
        <p:nvPicPr>
          <p:cNvPr id="16390" name="Picture 6" descr="Floreat Salopia"/>
          <p:cNvPicPr>
            <a:picLocks noChangeAspect="1" noChangeArrowheads="1"/>
          </p:cNvPicPr>
          <p:nvPr/>
        </p:nvPicPr>
        <p:blipFill>
          <a:blip r:embed="rId6"/>
          <a:srcRect/>
          <a:stretch>
            <a:fillRect/>
          </a:stretch>
        </p:blipFill>
        <p:spPr bwMode="auto">
          <a:xfrm>
            <a:off x="6804025" y="5805488"/>
            <a:ext cx="828675" cy="91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GB" altLang="en-US" dirty="0" smtClean="0">
                <a:solidFill>
                  <a:srgbClr val="C00000"/>
                </a:solidFill>
                <a:latin typeface="Arial" charset="0"/>
                <a:ea typeface="ＭＳ Ｐゴシック" pitchFamily="34" charset="-128"/>
              </a:rPr>
              <a:t>Additional resources/help</a:t>
            </a:r>
          </a:p>
        </p:txBody>
      </p:sp>
      <p:sp>
        <p:nvSpPr>
          <p:cNvPr id="17411" name="Content Placeholder 2"/>
          <p:cNvSpPr>
            <a:spLocks noGrp="1"/>
          </p:cNvSpPr>
          <p:nvPr>
            <p:ph idx="1"/>
          </p:nvPr>
        </p:nvSpPr>
        <p:spPr>
          <a:xfrm>
            <a:off x="457200" y="1357313"/>
            <a:ext cx="8229600" cy="4768850"/>
          </a:xfrm>
        </p:spPr>
        <p:txBody>
          <a:bodyPr/>
          <a:lstStyle/>
          <a:p>
            <a:r>
              <a:rPr lang="en-GB" altLang="en-US" sz="2800" dirty="0" smtClean="0">
                <a:latin typeface="Arial" charset="0"/>
                <a:ea typeface="ＭＳ Ｐゴシック" pitchFamily="34" charset="-128"/>
              </a:rPr>
              <a:t>Codes of Conduct (The FA.com/Respect)</a:t>
            </a:r>
          </a:p>
          <a:p>
            <a:r>
              <a:rPr lang="en-GB" altLang="en-US" sz="2800" dirty="0" smtClean="0">
                <a:latin typeface="Arial" charset="0"/>
                <a:ea typeface="ＭＳ Ｐゴシック" pitchFamily="34" charset="-128"/>
                <a:hlinkClick r:id="rId2"/>
              </a:rPr>
              <a:t>http://shropshirejuniorleague.co.uk/code-of-conduct/</a:t>
            </a:r>
            <a:endParaRPr lang="en-GB" altLang="en-US" sz="2800" dirty="0" smtClean="0">
              <a:latin typeface="Arial" charset="0"/>
              <a:ea typeface="ＭＳ Ｐゴシック" pitchFamily="34" charset="-128"/>
            </a:endParaRPr>
          </a:p>
          <a:p>
            <a:r>
              <a:rPr lang="en-GB" altLang="en-US" sz="2800" dirty="0" smtClean="0">
                <a:latin typeface="Arial" charset="0"/>
                <a:ea typeface="ＭＳ Ｐゴシック" pitchFamily="34" charset="-128"/>
                <a:hlinkClick r:id="rId3"/>
              </a:rPr>
              <a:t>http://shropshirejuniorleague.co.uk/protection</a:t>
            </a:r>
            <a:r>
              <a:rPr lang="en-GB" altLang="en-US" sz="2800" dirty="0" smtClean="0">
                <a:latin typeface="Arial" charset="0"/>
                <a:ea typeface="ＭＳ Ｐゴシック" pitchFamily="34" charset="-128"/>
              </a:rPr>
              <a:t>/</a:t>
            </a:r>
          </a:p>
          <a:p>
            <a:r>
              <a:rPr lang="en-GB" altLang="en-US" sz="2800" dirty="0" smtClean="0">
                <a:latin typeface="Arial" charset="0"/>
                <a:ea typeface="ＭＳ Ｐゴシック" pitchFamily="34" charset="-128"/>
              </a:rPr>
              <a:t>Captain’s Guide. </a:t>
            </a:r>
          </a:p>
          <a:p>
            <a:r>
              <a:rPr lang="en-GB" altLang="en-US" sz="2800" dirty="0" smtClean="0">
                <a:latin typeface="Arial" charset="0"/>
                <a:ea typeface="ＭＳ Ｐゴシック" pitchFamily="34" charset="-128"/>
              </a:rPr>
              <a:t>Respect Code – Young Players</a:t>
            </a:r>
          </a:p>
          <a:p>
            <a:r>
              <a:rPr lang="en-GB" altLang="en-US" sz="2800" dirty="0" smtClean="0">
                <a:latin typeface="Arial" charset="0"/>
                <a:ea typeface="ＭＳ Ｐゴシック" pitchFamily="34" charset="-128"/>
              </a:rPr>
              <a:t>Parents &amp; Carers Guide (The FA.com/Respect)</a:t>
            </a:r>
          </a:p>
          <a:p>
            <a:r>
              <a:rPr lang="en-GB" altLang="en-US" sz="2800" dirty="0" smtClean="0">
                <a:latin typeface="Arial" charset="0"/>
                <a:ea typeface="ＭＳ Ｐゴシック" pitchFamily="34" charset="-128"/>
              </a:rPr>
              <a:t>Club Referee and Assistant workshops.</a:t>
            </a:r>
          </a:p>
          <a:p>
            <a:pPr>
              <a:buFont typeface="Arial" charset="0"/>
              <a:buNone/>
            </a:pPr>
            <a:endParaRPr lang="en-GB" altLang="en-US" sz="2800" dirty="0" smtClean="0">
              <a:latin typeface="Arial" charset="0"/>
              <a:ea typeface="ＭＳ Ｐゴシック" pitchFamily="34" charset="-128"/>
            </a:endParaRPr>
          </a:p>
          <a:p>
            <a:endParaRPr lang="en-GB" altLang="en-US" sz="2800" dirty="0" smtClean="0">
              <a:latin typeface="Arial" charset="0"/>
              <a:ea typeface="ＭＳ Ｐゴシック" pitchFamily="34" charset="-128"/>
            </a:endParaRPr>
          </a:p>
          <a:p>
            <a:endParaRPr lang="en-GB" altLang="en-US" dirty="0" smtClean="0">
              <a:latin typeface="Arial" charset="0"/>
              <a:ea typeface="ＭＳ Ｐゴシック" pitchFamily="34" charset="-128"/>
            </a:endParaRPr>
          </a:p>
        </p:txBody>
      </p:sp>
      <p:sp>
        <p:nvSpPr>
          <p:cNvPr id="17412" name="Slide Number Placeholder 4"/>
          <p:cNvSpPr>
            <a:spLocks noGrp="1"/>
          </p:cNvSpPr>
          <p:nvPr>
            <p:ph type="sldNum" sz="quarter" idx="12"/>
          </p:nvPr>
        </p:nvSpPr>
        <p:spPr bwMode="auto">
          <a:noFill/>
          <a:ln>
            <a:miter lim="800000"/>
            <a:headEnd/>
            <a:tailEnd/>
          </a:ln>
        </p:spPr>
        <p:txBody>
          <a:bodyPr/>
          <a:lstStyle/>
          <a:p>
            <a:fld id="{498C2EB4-18AA-4DF5-9693-27DD1C39346F}" type="slidenum">
              <a:rPr lang="en-US" smtClean="0">
                <a:latin typeface="Arial" charset="0"/>
                <a:ea typeface="ＭＳ Ｐゴシック" pitchFamily="34" charset="-128"/>
              </a:rPr>
              <a:pPr/>
              <a:t>17</a:t>
            </a:fld>
            <a:endParaRPr lang="en-US" smtClean="0">
              <a:latin typeface="Arial" charset="0"/>
              <a:ea typeface="ＭＳ Ｐゴシック" pitchFamily="34" charset="-128"/>
            </a:endParaRPr>
          </a:p>
        </p:txBody>
      </p:sp>
      <p:pic>
        <p:nvPicPr>
          <p:cNvPr id="17413" name="Picture 5" descr="SJFL letterhead header"/>
          <p:cNvPicPr>
            <a:picLocks noChangeAspect="1" noChangeArrowheads="1"/>
          </p:cNvPicPr>
          <p:nvPr/>
        </p:nvPicPr>
        <p:blipFill>
          <a:blip r:embed="rId4"/>
          <a:srcRect/>
          <a:stretch>
            <a:fillRect/>
          </a:stretch>
        </p:blipFill>
        <p:spPr bwMode="auto">
          <a:xfrm>
            <a:off x="0" y="5516563"/>
            <a:ext cx="4284663" cy="1008062"/>
          </a:xfrm>
          <a:prstGeom prst="rect">
            <a:avLst/>
          </a:prstGeom>
          <a:noFill/>
          <a:ln w="9525">
            <a:noFill/>
            <a:miter lim="800000"/>
            <a:headEnd/>
            <a:tailEnd/>
          </a:ln>
        </p:spPr>
      </p:pic>
      <p:pic>
        <p:nvPicPr>
          <p:cNvPr id="17414" name="Picture 6" descr="Floreat Salopia"/>
          <p:cNvPicPr>
            <a:picLocks noChangeAspect="1" noChangeArrowheads="1"/>
          </p:cNvPicPr>
          <p:nvPr/>
        </p:nvPicPr>
        <p:blipFill>
          <a:blip r:embed="rId5"/>
          <a:srcRect/>
          <a:stretch>
            <a:fillRect/>
          </a:stretch>
        </p:blipFill>
        <p:spPr bwMode="auto">
          <a:xfrm>
            <a:off x="6948488" y="5702300"/>
            <a:ext cx="828675"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GB" altLang="en-US" smtClean="0">
              <a:latin typeface="Arial" charset="0"/>
              <a:ea typeface="ＭＳ Ｐゴシック" pitchFamily="34" charset="-128"/>
            </a:endParaRPr>
          </a:p>
        </p:txBody>
      </p:sp>
      <p:pic>
        <p:nvPicPr>
          <p:cNvPr id="18435" name="Picture 15"/>
          <p:cNvPicPr>
            <a:picLocks noGrp="1" noChangeAspect="1" noChangeArrowheads="1"/>
          </p:cNvPicPr>
          <p:nvPr>
            <p:ph idx="1"/>
          </p:nvPr>
        </p:nvPicPr>
        <p:blipFill>
          <a:blip r:embed="rId2"/>
          <a:srcRect/>
          <a:stretch>
            <a:fillRect/>
          </a:stretch>
        </p:blipFill>
        <p:spPr>
          <a:xfrm>
            <a:off x="457200" y="381000"/>
            <a:ext cx="8229600" cy="4627563"/>
          </a:xfrm>
        </p:spPr>
      </p:pic>
      <p:sp>
        <p:nvSpPr>
          <p:cNvPr id="18436" name="Slide Number Placeholder 4"/>
          <p:cNvSpPr>
            <a:spLocks noGrp="1"/>
          </p:cNvSpPr>
          <p:nvPr>
            <p:ph type="sldNum" sz="quarter" idx="12"/>
          </p:nvPr>
        </p:nvSpPr>
        <p:spPr bwMode="auto">
          <a:noFill/>
          <a:ln>
            <a:miter lim="800000"/>
            <a:headEnd/>
            <a:tailEnd/>
          </a:ln>
        </p:spPr>
        <p:txBody>
          <a:bodyPr/>
          <a:lstStyle/>
          <a:p>
            <a:fld id="{BA0D6649-D21F-47DB-A912-4136B1852813}" type="slidenum">
              <a:rPr lang="en-US" smtClean="0">
                <a:latin typeface="Arial" charset="0"/>
                <a:ea typeface="ＭＳ Ｐゴシック" pitchFamily="34" charset="-128"/>
              </a:rPr>
              <a:pPr/>
              <a:t>18</a:t>
            </a:fld>
            <a:endParaRPr lang="en-US" smtClean="0">
              <a:latin typeface="Arial" charset="0"/>
              <a:ea typeface="ＭＳ Ｐゴシック" pitchFamily="34" charset="-128"/>
            </a:endParaRPr>
          </a:p>
        </p:txBody>
      </p:sp>
      <p:pic>
        <p:nvPicPr>
          <p:cNvPr id="18437" name="Picture 5" descr="SJFL letterhead header"/>
          <p:cNvPicPr>
            <a:picLocks noChangeAspect="1" noChangeArrowheads="1"/>
          </p:cNvPicPr>
          <p:nvPr/>
        </p:nvPicPr>
        <p:blipFill>
          <a:blip r:embed="rId3"/>
          <a:srcRect/>
          <a:stretch>
            <a:fillRect/>
          </a:stretch>
        </p:blipFill>
        <p:spPr bwMode="auto">
          <a:xfrm>
            <a:off x="0" y="5516563"/>
            <a:ext cx="4284663" cy="1008062"/>
          </a:xfrm>
          <a:prstGeom prst="rect">
            <a:avLst/>
          </a:prstGeom>
          <a:noFill/>
          <a:ln w="9525">
            <a:noFill/>
            <a:miter lim="800000"/>
            <a:headEnd/>
            <a:tailEnd/>
          </a:ln>
        </p:spPr>
      </p:pic>
      <p:pic>
        <p:nvPicPr>
          <p:cNvPr id="18438" name="Picture 6" descr="Floreat Salopia"/>
          <p:cNvPicPr>
            <a:picLocks noChangeAspect="1" noChangeArrowheads="1"/>
          </p:cNvPicPr>
          <p:nvPr/>
        </p:nvPicPr>
        <p:blipFill>
          <a:blip r:embed="rId4"/>
          <a:srcRect/>
          <a:stretch>
            <a:fillRect/>
          </a:stretch>
        </p:blipFill>
        <p:spPr bwMode="auto">
          <a:xfrm>
            <a:off x="6875463" y="5805488"/>
            <a:ext cx="828675" cy="91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dirty="0" smtClean="0">
                <a:latin typeface="Arial" charset="0"/>
                <a:ea typeface="ＭＳ Ｐゴシック" pitchFamily="34" charset="-128"/>
              </a:rPr>
              <a:t/>
            </a:r>
            <a:br>
              <a:rPr lang="en-GB" altLang="en-US" dirty="0" smtClean="0">
                <a:latin typeface="Arial" charset="0"/>
                <a:ea typeface="ＭＳ Ｐゴシック" pitchFamily="34" charset="-128"/>
              </a:rPr>
            </a:br>
            <a:r>
              <a:rPr lang="en-GB" altLang="en-US" dirty="0" smtClean="0">
                <a:latin typeface="Arial" charset="0"/>
                <a:ea typeface="ＭＳ Ｐゴシック" pitchFamily="34" charset="-128"/>
              </a:rPr>
              <a:t/>
            </a:r>
            <a:br>
              <a:rPr lang="en-GB" altLang="en-US" dirty="0" smtClean="0">
                <a:latin typeface="Arial" charset="0"/>
                <a:ea typeface="ＭＳ Ｐゴシック" pitchFamily="34" charset="-128"/>
              </a:rPr>
            </a:br>
            <a:r>
              <a:rPr lang="en-GB" altLang="en-US" dirty="0" smtClean="0">
                <a:latin typeface="Arial" charset="0"/>
                <a:ea typeface="ＭＳ Ｐゴシック" pitchFamily="34" charset="-128"/>
              </a:rPr>
              <a:t/>
            </a:r>
            <a:br>
              <a:rPr lang="en-GB" altLang="en-US" dirty="0" smtClean="0">
                <a:latin typeface="Arial" charset="0"/>
                <a:ea typeface="ＭＳ Ｐゴシック" pitchFamily="34" charset="-128"/>
              </a:rPr>
            </a:br>
            <a:r>
              <a:rPr lang="en-GB" altLang="en-US" dirty="0" smtClean="0">
                <a:latin typeface="Arial" charset="0"/>
                <a:ea typeface="ＭＳ Ｐゴシック" pitchFamily="34" charset="-128"/>
              </a:rPr>
              <a:t/>
            </a:r>
            <a:br>
              <a:rPr lang="en-GB" altLang="en-US" dirty="0" smtClean="0">
                <a:latin typeface="Arial" charset="0"/>
                <a:ea typeface="ＭＳ Ｐゴシック" pitchFamily="34" charset="-128"/>
              </a:rPr>
            </a:br>
            <a:r>
              <a:rPr lang="en-GB" altLang="en-US" dirty="0" smtClean="0">
                <a:latin typeface="Arial" charset="0"/>
                <a:ea typeface="ＭＳ Ｐゴシック" pitchFamily="34" charset="-128"/>
              </a:rPr>
              <a:t/>
            </a:r>
            <a:br>
              <a:rPr lang="en-GB" altLang="en-US" dirty="0" smtClean="0">
                <a:latin typeface="Arial" charset="0"/>
                <a:ea typeface="ＭＳ Ｐゴシック" pitchFamily="34" charset="-128"/>
              </a:rPr>
            </a:br>
            <a:r>
              <a:rPr lang="en-GB" altLang="en-US" dirty="0" smtClean="0">
                <a:latin typeface="Arial" charset="0"/>
                <a:ea typeface="ＭＳ Ｐゴシック" pitchFamily="34" charset="-128"/>
              </a:rPr>
              <a:t/>
            </a:r>
            <a:br>
              <a:rPr lang="en-GB" altLang="en-US" dirty="0" smtClean="0">
                <a:latin typeface="Arial" charset="0"/>
                <a:ea typeface="ＭＳ Ｐゴシック" pitchFamily="34" charset="-128"/>
              </a:rPr>
            </a:br>
            <a:r>
              <a:rPr lang="en-GB" altLang="en-US" sz="2000" dirty="0" smtClean="0">
                <a:latin typeface="Arial" charset="0"/>
                <a:ea typeface="ＭＳ Ｐゴシック" pitchFamily="34" charset="-128"/>
              </a:rPr>
              <a:t>Any further Questions or Enquiries please contact SJFL:</a:t>
            </a:r>
            <a:br>
              <a:rPr lang="en-GB" altLang="en-US" sz="2000" dirty="0" smtClean="0">
                <a:latin typeface="Arial" charset="0"/>
                <a:ea typeface="ＭＳ Ｐゴシック" pitchFamily="34" charset="-128"/>
              </a:rPr>
            </a:br>
            <a:r>
              <a:rPr lang="en-GB" altLang="en-US" sz="2000" dirty="0" smtClean="0">
                <a:latin typeface="Arial" charset="0"/>
                <a:ea typeface="ＭＳ Ｐゴシック" pitchFamily="34" charset="-128"/>
              </a:rPr>
              <a:t/>
            </a:r>
            <a:br>
              <a:rPr lang="en-GB" altLang="en-US" sz="2000" dirty="0" smtClean="0">
                <a:latin typeface="Arial" charset="0"/>
                <a:ea typeface="ＭＳ Ｐゴシック" pitchFamily="34" charset="-128"/>
              </a:rPr>
            </a:br>
            <a:r>
              <a:rPr lang="en-GB" altLang="en-US" sz="2000" dirty="0" smtClean="0">
                <a:latin typeface="Arial" charset="0"/>
                <a:ea typeface="ＭＳ Ｐゴシック" pitchFamily="34" charset="-128"/>
              </a:rPr>
              <a:t>Jan Butler:</a:t>
            </a:r>
            <a:r>
              <a:rPr lang="en-GB" sz="2000" dirty="0" smtClean="0">
                <a:latin typeface="Arial" charset="0"/>
                <a:ea typeface="ＭＳ Ｐゴシック" pitchFamily="34" charset="-128"/>
              </a:rPr>
              <a:t>  </a:t>
            </a:r>
            <a:r>
              <a:rPr lang="en-GB" sz="2000" dirty="0" smtClean="0">
                <a:latin typeface="Arial" charset="0"/>
                <a:ea typeface="ＭＳ Ｐゴシック" pitchFamily="34" charset="-128"/>
                <a:hlinkClick r:id="rId2"/>
              </a:rPr>
              <a:t>sjflwelfareofficer@btinternet.com</a:t>
            </a:r>
            <a:r>
              <a:rPr lang="en-GB" sz="2000" dirty="0" smtClean="0">
                <a:latin typeface="Arial" charset="0"/>
                <a:ea typeface="ＭＳ Ｐゴシック" pitchFamily="34" charset="-128"/>
              </a:rPr>
              <a:t/>
            </a:r>
            <a:br>
              <a:rPr lang="en-GB" sz="2000" dirty="0" smtClean="0">
                <a:latin typeface="Arial" charset="0"/>
                <a:ea typeface="ＭＳ Ｐゴシック" pitchFamily="34" charset="-128"/>
              </a:rPr>
            </a:br>
            <a:r>
              <a:rPr lang="en-GB" sz="2000" dirty="0" smtClean="0">
                <a:latin typeface="Arial" charset="0"/>
                <a:ea typeface="ＭＳ Ｐゴシック" pitchFamily="34" charset="-128"/>
              </a:rPr>
              <a:t/>
            </a:r>
            <a:br>
              <a:rPr lang="en-GB" sz="2000" dirty="0" smtClean="0">
                <a:latin typeface="Arial" charset="0"/>
                <a:ea typeface="ＭＳ Ｐゴシック" pitchFamily="34" charset="-128"/>
              </a:rPr>
            </a:br>
            <a:r>
              <a:rPr lang="en-GB" sz="2000" dirty="0" smtClean="0">
                <a:latin typeface="Arial" charset="0"/>
                <a:ea typeface="ＭＳ Ｐゴシック" pitchFamily="34" charset="-128"/>
              </a:rPr>
              <a:t>or</a:t>
            </a:r>
            <a:r>
              <a:rPr lang="en-GB" altLang="en-US" sz="2000" dirty="0" smtClean="0">
                <a:latin typeface="Arial" charset="0"/>
                <a:ea typeface="ＭＳ Ｐゴシック" pitchFamily="34" charset="-128"/>
              </a:rPr>
              <a:t> league website </a:t>
            </a:r>
            <a:r>
              <a:rPr lang="en-GB" altLang="en-US" sz="2000" dirty="0" smtClean="0">
                <a:latin typeface="Arial" charset="0"/>
                <a:ea typeface="ＭＳ Ｐゴシック" pitchFamily="34" charset="-128"/>
                <a:hlinkClick r:id="rId3"/>
              </a:rPr>
              <a:t>www.shropshirejuniorleague.co.uk</a:t>
            </a:r>
            <a:r>
              <a:rPr lang="en-GB" altLang="en-US" sz="2000" dirty="0" smtClean="0">
                <a:latin typeface="Arial" charset="0"/>
                <a:ea typeface="ＭＳ Ｐゴシック" pitchFamily="34" charset="-128"/>
              </a:rPr>
              <a:t>  </a:t>
            </a:r>
            <a:r>
              <a:rPr lang="en-GB" altLang="en-US" sz="2000" smtClean="0">
                <a:latin typeface="Arial" charset="0"/>
                <a:ea typeface="ＭＳ Ｐゴシック" pitchFamily="34" charset="-128"/>
              </a:rPr>
              <a:t>(contact-us</a:t>
            </a:r>
            <a:r>
              <a:rPr lang="en-GB" altLang="en-US" sz="2000" dirty="0" smtClean="0">
                <a:latin typeface="Arial" charset="0"/>
                <a:ea typeface="ＭＳ Ｐゴシック" pitchFamily="34" charset="-128"/>
              </a:rPr>
              <a:t>)</a:t>
            </a:r>
            <a:br>
              <a:rPr lang="en-GB" altLang="en-US" sz="2000" dirty="0" smtClean="0">
                <a:latin typeface="Arial" charset="0"/>
                <a:ea typeface="ＭＳ Ｐゴシック" pitchFamily="34" charset="-128"/>
              </a:rPr>
            </a:br>
            <a:r>
              <a:rPr lang="en-GB" altLang="en-US" sz="2000" dirty="0" smtClean="0">
                <a:latin typeface="Arial" charset="0"/>
                <a:ea typeface="ＭＳ Ｐゴシック" pitchFamily="34" charset="-128"/>
              </a:rPr>
              <a:t/>
            </a:r>
            <a:br>
              <a:rPr lang="en-GB" altLang="en-US" sz="2000" dirty="0" smtClean="0">
                <a:latin typeface="Arial" charset="0"/>
                <a:ea typeface="ＭＳ Ｐゴシック" pitchFamily="34" charset="-128"/>
              </a:rPr>
            </a:br>
            <a:r>
              <a:rPr lang="en-GB" altLang="en-US" sz="2000" dirty="0" smtClean="0">
                <a:latin typeface="Arial" charset="0"/>
                <a:ea typeface="ＭＳ Ｐゴシック" pitchFamily="34" charset="-128"/>
              </a:rPr>
              <a:t>or SFA Lead Respect Officer - Dai Lewis:</a:t>
            </a:r>
            <a:r>
              <a:rPr lang="en-GB" sz="2000" dirty="0" smtClean="0">
                <a:latin typeface="Arial" charset="0"/>
                <a:ea typeface="ＭＳ Ｐゴシック" pitchFamily="34" charset="-128"/>
              </a:rPr>
              <a:t> </a:t>
            </a:r>
            <a:r>
              <a:rPr lang="en-GB" sz="2000" dirty="0" smtClean="0">
                <a:latin typeface="Arial" charset="0"/>
                <a:ea typeface="ＭＳ Ｐゴシック" pitchFamily="34" charset="-128"/>
                <a:hlinkClick r:id="rId4"/>
              </a:rPr>
              <a:t>david.lewis@shropshirefa.com </a:t>
            </a:r>
            <a:r>
              <a:rPr lang="en-GB" sz="2000" dirty="0" smtClean="0">
                <a:latin typeface="Arial" charset="0"/>
                <a:ea typeface="ＭＳ Ｐゴシック" pitchFamily="34" charset="-128"/>
              </a:rPr>
              <a:t>) </a:t>
            </a:r>
            <a:r>
              <a:rPr lang="en-GB" altLang="en-US" sz="2000" dirty="0" smtClean="0">
                <a:latin typeface="Arial" charset="0"/>
                <a:ea typeface="ＭＳ Ｐゴシック" pitchFamily="34" charset="-128"/>
              </a:rPr>
              <a:t> </a:t>
            </a:r>
            <a:br>
              <a:rPr lang="en-GB" altLang="en-US" sz="2000" dirty="0" smtClean="0">
                <a:latin typeface="Arial" charset="0"/>
                <a:ea typeface="ＭＳ Ｐゴシック" pitchFamily="34" charset="-128"/>
              </a:rPr>
            </a:br>
            <a:endParaRPr lang="en-GB" altLang="en-US" sz="2000" dirty="0" smtClean="0">
              <a:latin typeface="Arial" charset="0"/>
              <a:ea typeface="ＭＳ Ｐゴシック" pitchFamily="34" charset="-128"/>
            </a:endParaRPr>
          </a:p>
        </p:txBody>
      </p:sp>
      <p:pic>
        <p:nvPicPr>
          <p:cNvPr id="19459" name="Picture 2"/>
          <p:cNvPicPr>
            <a:picLocks noGrp="1" noChangeAspect="1" noChangeArrowheads="1"/>
          </p:cNvPicPr>
          <p:nvPr>
            <p:ph idx="1"/>
          </p:nvPr>
        </p:nvPicPr>
        <p:blipFill>
          <a:blip r:embed="rId5"/>
          <a:srcRect/>
          <a:stretch>
            <a:fillRect/>
          </a:stretch>
        </p:blipFill>
        <p:spPr>
          <a:xfrm>
            <a:off x="1477963" y="3789040"/>
            <a:ext cx="5613400" cy="1656084"/>
          </a:xfrm>
        </p:spPr>
      </p:pic>
      <p:sp>
        <p:nvSpPr>
          <p:cNvPr id="19460" name="Slide Number Placeholder 4"/>
          <p:cNvSpPr>
            <a:spLocks noGrp="1"/>
          </p:cNvSpPr>
          <p:nvPr>
            <p:ph type="sldNum" sz="quarter" idx="12"/>
          </p:nvPr>
        </p:nvSpPr>
        <p:spPr bwMode="auto">
          <a:noFill/>
          <a:ln>
            <a:miter lim="800000"/>
            <a:headEnd/>
            <a:tailEnd/>
          </a:ln>
        </p:spPr>
        <p:txBody>
          <a:bodyPr/>
          <a:lstStyle/>
          <a:p>
            <a:fld id="{5E8BDFD6-407C-49AF-A102-61ABBEF1A013}" type="slidenum">
              <a:rPr lang="en-US" smtClean="0">
                <a:latin typeface="Arial" charset="0"/>
                <a:ea typeface="ＭＳ Ｐゴシック" pitchFamily="34" charset="-128"/>
              </a:rPr>
              <a:pPr/>
              <a:t>19</a:t>
            </a:fld>
            <a:endParaRPr lang="en-US" smtClean="0">
              <a:latin typeface="Arial" charset="0"/>
              <a:ea typeface="ＭＳ Ｐゴシック" pitchFamily="34" charset="-128"/>
            </a:endParaRPr>
          </a:p>
        </p:txBody>
      </p:sp>
      <p:pic>
        <p:nvPicPr>
          <p:cNvPr id="19461" name="Picture 5" descr="SJFL letterhead header"/>
          <p:cNvPicPr>
            <a:picLocks noChangeAspect="1" noChangeArrowheads="1"/>
          </p:cNvPicPr>
          <p:nvPr/>
        </p:nvPicPr>
        <p:blipFill>
          <a:blip r:embed="rId6"/>
          <a:srcRect/>
          <a:stretch>
            <a:fillRect/>
          </a:stretch>
        </p:blipFill>
        <p:spPr bwMode="auto">
          <a:xfrm>
            <a:off x="0" y="5445125"/>
            <a:ext cx="4284663" cy="1079500"/>
          </a:xfrm>
          <a:prstGeom prst="rect">
            <a:avLst/>
          </a:prstGeom>
          <a:noFill/>
          <a:ln w="9525">
            <a:noFill/>
            <a:miter lim="800000"/>
            <a:headEnd/>
            <a:tailEnd/>
          </a:ln>
        </p:spPr>
      </p:pic>
      <p:pic>
        <p:nvPicPr>
          <p:cNvPr id="19462" name="Picture 6" descr="Floreat Salopia"/>
          <p:cNvPicPr>
            <a:picLocks noChangeAspect="1" noChangeArrowheads="1"/>
          </p:cNvPicPr>
          <p:nvPr/>
        </p:nvPicPr>
        <p:blipFill>
          <a:blip r:embed="rId7"/>
          <a:srcRect/>
          <a:stretch>
            <a:fillRect/>
          </a:stretch>
        </p:blipFill>
        <p:spPr bwMode="auto">
          <a:xfrm>
            <a:off x="6948488" y="5805488"/>
            <a:ext cx="828675" cy="87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a:r>
              <a:rPr lang="en-GB" altLang="en-US" smtClean="0">
                <a:latin typeface="Arial" charset="0"/>
                <a:ea typeface="ＭＳ Ｐゴシック" pitchFamily="34" charset="-128"/>
              </a:rPr>
              <a:t/>
            </a:r>
            <a:br>
              <a:rPr lang="en-GB" altLang="en-US" smtClean="0">
                <a:latin typeface="Arial" charset="0"/>
                <a:ea typeface="ＭＳ Ｐゴシック" pitchFamily="34" charset="-128"/>
              </a:rPr>
            </a:br>
            <a:r>
              <a:rPr lang="en-GB" altLang="en-US" smtClean="0">
                <a:latin typeface="Arial" charset="0"/>
                <a:ea typeface="ＭＳ Ｐゴシック" pitchFamily="34" charset="-128"/>
              </a:rPr>
              <a:t/>
            </a:r>
            <a:br>
              <a:rPr lang="en-GB" altLang="en-US" smtClean="0">
                <a:latin typeface="Arial" charset="0"/>
                <a:ea typeface="ＭＳ Ｐゴシック" pitchFamily="34" charset="-128"/>
              </a:rPr>
            </a:br>
            <a:r>
              <a:rPr lang="en-GB" altLang="en-US" smtClean="0">
                <a:latin typeface="Arial" charset="0"/>
                <a:ea typeface="ＭＳ Ｐゴシック" pitchFamily="34" charset="-128"/>
              </a:rPr>
              <a:t/>
            </a:r>
            <a:br>
              <a:rPr lang="en-GB" altLang="en-US" smtClean="0">
                <a:latin typeface="Arial" charset="0"/>
                <a:ea typeface="ＭＳ Ｐゴシック" pitchFamily="34" charset="-128"/>
              </a:rPr>
            </a:br>
            <a:endParaRPr lang="en-GB" altLang="en-US" smtClean="0">
              <a:latin typeface="Arial" charset="0"/>
              <a:ea typeface="ＭＳ Ｐゴシック" pitchFamily="34" charset="-128"/>
            </a:endParaRPr>
          </a:p>
        </p:txBody>
      </p:sp>
      <p:sp>
        <p:nvSpPr>
          <p:cNvPr id="3075" name="Content Placeholder 2"/>
          <p:cNvSpPr>
            <a:spLocks noGrp="1"/>
          </p:cNvSpPr>
          <p:nvPr>
            <p:ph idx="1"/>
          </p:nvPr>
        </p:nvSpPr>
        <p:spPr>
          <a:xfrm>
            <a:off x="457200" y="1125538"/>
            <a:ext cx="8229600" cy="4175125"/>
          </a:xfrm>
        </p:spPr>
        <p:txBody>
          <a:bodyPr/>
          <a:lstStyle/>
          <a:p>
            <a:pPr algn="ctr">
              <a:buFont typeface="Arial" charset="0"/>
              <a:buNone/>
            </a:pPr>
            <a:r>
              <a:rPr lang="en-GB" altLang="en-US" sz="3600" b="1" dirty="0" smtClean="0">
                <a:solidFill>
                  <a:srgbClr val="C00000"/>
                </a:solidFill>
                <a:latin typeface="Arial" charset="0"/>
                <a:ea typeface="ＭＳ Ｐゴシック" pitchFamily="34" charset="-128"/>
              </a:rPr>
              <a:t>Respect Marshall</a:t>
            </a:r>
          </a:p>
          <a:p>
            <a:pPr algn="ctr">
              <a:buFont typeface="Arial" charset="0"/>
              <a:buNone/>
            </a:pPr>
            <a:r>
              <a:rPr lang="en-GB" altLang="en-US" sz="3200" dirty="0" smtClean="0">
                <a:latin typeface="Arial" charset="0"/>
                <a:ea typeface="ＭＳ Ｐゴシック" pitchFamily="34" charset="-128"/>
              </a:rPr>
              <a:t>It is the responsibility of every Club Affiliated to the Shropshire Junior Football League (and Shropshire FA) to provide match-day Respect Marshall(s) for all their home fixtures governed by the league</a:t>
            </a:r>
          </a:p>
          <a:p>
            <a:pPr algn="ctr">
              <a:buFont typeface="Arial" charset="0"/>
              <a:buNone/>
            </a:pPr>
            <a:r>
              <a:rPr lang="en-GB" altLang="en-US" sz="1800" b="1" i="1" dirty="0" smtClean="0">
                <a:latin typeface="MV Boli" pitchFamily="2" charset="0"/>
                <a:ea typeface="ＭＳ Ｐゴシック" pitchFamily="34" charset="-128"/>
                <a:cs typeface="MV Boli" pitchFamily="2" charset="0"/>
              </a:rPr>
              <a:t>(implemented from season 2015-2016</a:t>
            </a:r>
            <a:r>
              <a:rPr lang="en-GB" altLang="en-US" sz="1800" b="1" i="1" dirty="0" smtClean="0">
                <a:latin typeface="Arial" charset="0"/>
                <a:ea typeface="ＭＳ Ｐゴシック" pitchFamily="34" charset="-128"/>
              </a:rPr>
              <a:t>)</a:t>
            </a:r>
            <a:r>
              <a:rPr lang="en-GB" altLang="en-US" sz="3200" b="1" i="1" dirty="0" smtClean="0">
                <a:latin typeface="Arial" charset="0"/>
                <a:ea typeface="ＭＳ Ｐゴシック" pitchFamily="34" charset="-128"/>
              </a:rPr>
              <a:t> </a:t>
            </a:r>
            <a:endParaRPr lang="en-GB" altLang="en-US" sz="3200" b="1" i="1" u="sng" dirty="0" smtClean="0">
              <a:latin typeface="Arial" charset="0"/>
              <a:ea typeface="ＭＳ Ｐゴシック" pitchFamily="34" charset="-128"/>
            </a:endParaRPr>
          </a:p>
          <a:p>
            <a:pPr algn="ctr">
              <a:buFont typeface="Arial" charset="0"/>
              <a:buNone/>
            </a:pPr>
            <a:endParaRPr lang="en-GB" altLang="en-US" dirty="0" smtClean="0">
              <a:latin typeface="Arial" charset="0"/>
              <a:ea typeface="ＭＳ Ｐゴシック" pitchFamily="34" charset="-128"/>
            </a:endParaRPr>
          </a:p>
        </p:txBody>
      </p:sp>
      <p:sp>
        <p:nvSpPr>
          <p:cNvPr id="3076" name="Slide Number Placeholder 5"/>
          <p:cNvSpPr>
            <a:spLocks noGrp="1"/>
          </p:cNvSpPr>
          <p:nvPr>
            <p:ph type="sldNum" sz="quarter" idx="12"/>
          </p:nvPr>
        </p:nvSpPr>
        <p:spPr bwMode="auto">
          <a:noFill/>
          <a:ln>
            <a:miter lim="800000"/>
            <a:headEnd/>
            <a:tailEnd/>
          </a:ln>
        </p:spPr>
        <p:txBody>
          <a:bodyPr/>
          <a:lstStyle/>
          <a:p>
            <a:fld id="{1115DCA6-3675-4EE4-9976-097E8381E868}" type="slidenum">
              <a:rPr lang="en-US" smtClean="0">
                <a:latin typeface="Arial" charset="0"/>
                <a:ea typeface="ＭＳ Ｐゴシック" pitchFamily="34" charset="-128"/>
              </a:rPr>
              <a:pPr/>
              <a:t>2</a:t>
            </a:fld>
            <a:endParaRPr lang="en-US" smtClean="0">
              <a:latin typeface="Arial" charset="0"/>
              <a:ea typeface="ＭＳ Ｐゴシック" pitchFamily="34" charset="-128"/>
            </a:endParaRPr>
          </a:p>
        </p:txBody>
      </p:sp>
      <p:pic>
        <p:nvPicPr>
          <p:cNvPr id="3077" name="Picture 6" descr="SJFL letterhead header"/>
          <p:cNvPicPr>
            <a:picLocks noChangeAspect="1" noChangeArrowheads="1"/>
          </p:cNvPicPr>
          <p:nvPr/>
        </p:nvPicPr>
        <p:blipFill>
          <a:blip r:embed="rId3"/>
          <a:srcRect/>
          <a:stretch>
            <a:fillRect/>
          </a:stretch>
        </p:blipFill>
        <p:spPr bwMode="auto">
          <a:xfrm>
            <a:off x="0" y="5516563"/>
            <a:ext cx="4284663" cy="1008062"/>
          </a:xfrm>
          <a:prstGeom prst="rect">
            <a:avLst/>
          </a:prstGeom>
          <a:noFill/>
          <a:ln w="9525">
            <a:noFill/>
            <a:miter lim="800000"/>
            <a:headEnd/>
            <a:tailEnd/>
          </a:ln>
        </p:spPr>
      </p:pic>
      <p:pic>
        <p:nvPicPr>
          <p:cNvPr id="3078" name="Picture 8" descr="Floreat Salopia"/>
          <p:cNvPicPr>
            <a:picLocks noChangeAspect="1" noChangeArrowheads="1"/>
          </p:cNvPicPr>
          <p:nvPr/>
        </p:nvPicPr>
        <p:blipFill>
          <a:blip r:embed="rId4"/>
          <a:srcRect/>
          <a:stretch>
            <a:fillRect/>
          </a:stretch>
        </p:blipFill>
        <p:spPr bwMode="auto">
          <a:xfrm>
            <a:off x="6875463" y="5876925"/>
            <a:ext cx="828675" cy="84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81000"/>
            <a:ext cx="8229600" cy="690563"/>
          </a:xfrm>
        </p:spPr>
        <p:txBody>
          <a:bodyPr/>
          <a:lstStyle/>
          <a:p>
            <a:pPr algn="ctr"/>
            <a:r>
              <a:rPr lang="en-GB" altLang="en-US" dirty="0" smtClean="0">
                <a:latin typeface="Arial" charset="0"/>
                <a:ea typeface="ＭＳ Ｐゴシック" pitchFamily="34" charset="-128"/>
              </a:rPr>
              <a:t/>
            </a:r>
            <a:br>
              <a:rPr lang="en-GB" altLang="en-US" dirty="0" smtClean="0">
                <a:latin typeface="Arial" charset="0"/>
                <a:ea typeface="ＭＳ Ｐゴシック" pitchFamily="34" charset="-128"/>
              </a:rPr>
            </a:br>
            <a:r>
              <a:rPr lang="en-GB" altLang="en-US" dirty="0" smtClean="0">
                <a:solidFill>
                  <a:srgbClr val="C00000"/>
                </a:solidFill>
                <a:latin typeface="Arial" charset="0"/>
                <a:ea typeface="ＭＳ Ｐゴシック" pitchFamily="34" charset="-128"/>
              </a:rPr>
              <a:t>Who should carry out the RM role?</a:t>
            </a:r>
            <a:br>
              <a:rPr lang="en-GB" altLang="en-US" dirty="0" smtClean="0">
                <a:solidFill>
                  <a:srgbClr val="C00000"/>
                </a:solidFill>
                <a:latin typeface="Arial" charset="0"/>
                <a:ea typeface="ＭＳ Ｐゴシック" pitchFamily="34" charset="-128"/>
              </a:rPr>
            </a:br>
            <a:endParaRPr lang="en-GB" altLang="en-US" dirty="0" smtClean="0">
              <a:solidFill>
                <a:srgbClr val="C00000"/>
              </a:solidFill>
              <a:latin typeface="Arial" charset="0"/>
              <a:ea typeface="ＭＳ Ｐゴシック" pitchFamily="34" charset="-128"/>
            </a:endParaRPr>
          </a:p>
        </p:txBody>
      </p:sp>
      <p:sp>
        <p:nvSpPr>
          <p:cNvPr id="4099" name="Content Placeholder 2"/>
          <p:cNvSpPr>
            <a:spLocks noGrp="1"/>
          </p:cNvSpPr>
          <p:nvPr>
            <p:ph idx="1"/>
          </p:nvPr>
        </p:nvSpPr>
        <p:spPr>
          <a:xfrm>
            <a:off x="457200" y="1357313"/>
            <a:ext cx="8229600" cy="3871912"/>
          </a:xfrm>
        </p:spPr>
        <p:txBody>
          <a:bodyPr/>
          <a:lstStyle/>
          <a:p>
            <a:r>
              <a:rPr lang="en-GB" altLang="en-US" sz="2800" dirty="0" smtClean="0">
                <a:latin typeface="Arial" charset="0"/>
                <a:ea typeface="ＭＳ Ｐゴシック" pitchFamily="34" charset="-128"/>
              </a:rPr>
              <a:t>Not the Manager or Coaching Staff.</a:t>
            </a:r>
          </a:p>
          <a:p>
            <a:r>
              <a:rPr lang="en-GB" altLang="en-US" sz="2800" dirty="0" smtClean="0">
                <a:latin typeface="Arial" charset="0"/>
                <a:ea typeface="ＭＳ Ｐゴシック" pitchFamily="34" charset="-128"/>
              </a:rPr>
              <a:t>An Adult/club member (16+) who preferably is someone that is calm but confident in dealing with others within their own Club.</a:t>
            </a:r>
          </a:p>
          <a:p>
            <a:r>
              <a:rPr lang="en-GB" altLang="en-US" sz="2800" dirty="0" smtClean="0">
                <a:latin typeface="Arial" charset="0"/>
                <a:ea typeface="ＭＳ Ｐゴシック" pitchFamily="34" charset="-128"/>
              </a:rPr>
              <a:t>Try to keep the same person every week or a small group of people to carry out the role on a rotational basis.</a:t>
            </a:r>
          </a:p>
          <a:p>
            <a:r>
              <a:rPr lang="en-GB" altLang="en-US" sz="2800" dirty="0" smtClean="0">
                <a:latin typeface="Arial" charset="0"/>
                <a:ea typeface="ＭＳ Ｐゴシック" pitchFamily="34" charset="-128"/>
              </a:rPr>
              <a:t>Make sure they are known to supporters of your team.</a:t>
            </a:r>
          </a:p>
          <a:p>
            <a:pPr>
              <a:buFont typeface="Arial" charset="0"/>
              <a:buNone/>
            </a:pPr>
            <a:endParaRPr lang="en-GB" altLang="en-US" sz="2800" dirty="0" smtClean="0">
              <a:latin typeface="Arial" charset="0"/>
              <a:ea typeface="ＭＳ Ｐゴシック" pitchFamily="34" charset="-128"/>
            </a:endParaRPr>
          </a:p>
        </p:txBody>
      </p:sp>
      <p:sp>
        <p:nvSpPr>
          <p:cNvPr id="4100" name="Slide Number Placeholder 4"/>
          <p:cNvSpPr>
            <a:spLocks noGrp="1"/>
          </p:cNvSpPr>
          <p:nvPr>
            <p:ph type="sldNum" sz="quarter" idx="12"/>
          </p:nvPr>
        </p:nvSpPr>
        <p:spPr bwMode="auto">
          <a:noFill/>
          <a:ln>
            <a:miter lim="800000"/>
            <a:headEnd/>
            <a:tailEnd/>
          </a:ln>
        </p:spPr>
        <p:txBody>
          <a:bodyPr/>
          <a:lstStyle/>
          <a:p>
            <a:fld id="{450E6CAF-727C-44FB-A56B-C958F34376CC}" type="slidenum">
              <a:rPr lang="en-US" smtClean="0">
                <a:latin typeface="Arial" charset="0"/>
                <a:ea typeface="ＭＳ Ｐゴシック" pitchFamily="34" charset="-128"/>
              </a:rPr>
              <a:pPr/>
              <a:t>3</a:t>
            </a:fld>
            <a:endParaRPr lang="en-US" smtClean="0">
              <a:latin typeface="Arial" charset="0"/>
              <a:ea typeface="ＭＳ Ｐゴシック" pitchFamily="34" charset="-128"/>
            </a:endParaRPr>
          </a:p>
        </p:txBody>
      </p:sp>
      <p:pic>
        <p:nvPicPr>
          <p:cNvPr id="4101" name="Picture 6" descr="SJFL letterhead header"/>
          <p:cNvPicPr>
            <a:picLocks noChangeAspect="1" noChangeArrowheads="1"/>
          </p:cNvPicPr>
          <p:nvPr/>
        </p:nvPicPr>
        <p:blipFill>
          <a:blip r:embed="rId2"/>
          <a:srcRect/>
          <a:stretch>
            <a:fillRect/>
          </a:stretch>
        </p:blipFill>
        <p:spPr bwMode="auto">
          <a:xfrm>
            <a:off x="0" y="5516563"/>
            <a:ext cx="4284663" cy="1008062"/>
          </a:xfrm>
          <a:prstGeom prst="rect">
            <a:avLst/>
          </a:prstGeom>
          <a:noFill/>
          <a:ln w="9525">
            <a:noFill/>
            <a:miter lim="800000"/>
            <a:headEnd/>
            <a:tailEnd/>
          </a:ln>
        </p:spPr>
      </p:pic>
      <p:pic>
        <p:nvPicPr>
          <p:cNvPr id="4102" name="Picture 6" descr="Floreat Salopia"/>
          <p:cNvPicPr>
            <a:picLocks noChangeAspect="1" noChangeArrowheads="1"/>
          </p:cNvPicPr>
          <p:nvPr/>
        </p:nvPicPr>
        <p:blipFill>
          <a:blip r:embed="rId3"/>
          <a:srcRect/>
          <a:stretch>
            <a:fillRect/>
          </a:stretch>
        </p:blipFill>
        <p:spPr bwMode="auto">
          <a:xfrm>
            <a:off x="6553200" y="5876925"/>
            <a:ext cx="828675" cy="84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GB" altLang="en-US" smtClean="0">
                <a:solidFill>
                  <a:srgbClr val="C00000"/>
                </a:solidFill>
                <a:latin typeface="Arial" charset="0"/>
                <a:ea typeface="ＭＳ Ｐゴシック" pitchFamily="34" charset="-128"/>
              </a:rPr>
              <a:t>Appropriate Attire for Club Respect Marshall</a:t>
            </a:r>
          </a:p>
        </p:txBody>
      </p:sp>
      <p:pic>
        <p:nvPicPr>
          <p:cNvPr id="5123" name="Content Placeholder 16" descr="Match Delegate2.JPG"/>
          <p:cNvPicPr>
            <a:picLocks noGrp="1" noChangeAspect="1"/>
          </p:cNvPicPr>
          <p:nvPr>
            <p:ph idx="1"/>
          </p:nvPr>
        </p:nvPicPr>
        <p:blipFill>
          <a:blip r:embed="rId2"/>
          <a:srcRect/>
          <a:stretch>
            <a:fillRect/>
          </a:stretch>
        </p:blipFill>
        <p:spPr>
          <a:xfrm>
            <a:off x="928688" y="1341438"/>
            <a:ext cx="2925762" cy="3600450"/>
          </a:xfrm>
        </p:spPr>
      </p:pic>
      <p:sp>
        <p:nvSpPr>
          <p:cNvPr id="5124" name="Rectangle 4"/>
          <p:cNvSpPr>
            <a:spLocks noChangeArrowheads="1"/>
          </p:cNvSpPr>
          <p:nvPr/>
        </p:nvSpPr>
        <p:spPr bwMode="auto">
          <a:xfrm>
            <a:off x="4929188" y="2500313"/>
            <a:ext cx="3000375" cy="2554545"/>
          </a:xfrm>
          <a:prstGeom prst="rect">
            <a:avLst/>
          </a:prstGeom>
          <a:noFill/>
          <a:ln w="9525">
            <a:noFill/>
            <a:miter lim="800000"/>
            <a:headEnd/>
            <a:tailEnd/>
          </a:ln>
        </p:spPr>
        <p:txBody>
          <a:bodyPr>
            <a:spAutoFit/>
          </a:bodyPr>
          <a:lstStyle/>
          <a:p>
            <a:pPr algn="ctr"/>
            <a:r>
              <a:rPr lang="en-GB" altLang="en-US" sz="3200" dirty="0">
                <a:solidFill>
                  <a:srgbClr val="003B8A"/>
                </a:solidFill>
              </a:rPr>
              <a:t>Do I </a:t>
            </a:r>
            <a:r>
              <a:rPr lang="en-GB" altLang="en-US" sz="3200" dirty="0" smtClean="0">
                <a:solidFill>
                  <a:srgbClr val="003B8A"/>
                </a:solidFill>
              </a:rPr>
              <a:t>need </a:t>
            </a:r>
            <a:r>
              <a:rPr lang="en-GB" altLang="en-US" sz="3200" dirty="0">
                <a:solidFill>
                  <a:srgbClr val="003B8A"/>
                </a:solidFill>
              </a:rPr>
              <a:t>to wear a fluorescent </a:t>
            </a:r>
            <a:r>
              <a:rPr lang="en-GB" altLang="en-US" sz="3200" dirty="0" smtClean="0">
                <a:solidFill>
                  <a:srgbClr val="003B8A"/>
                </a:solidFill>
              </a:rPr>
              <a:t>jacket or visible clothing?</a:t>
            </a:r>
            <a:endParaRPr lang="en-GB" altLang="en-US" sz="3200" dirty="0">
              <a:solidFill>
                <a:srgbClr val="003B8A"/>
              </a:solidFill>
            </a:endParaRPr>
          </a:p>
        </p:txBody>
      </p:sp>
      <p:sp>
        <p:nvSpPr>
          <p:cNvPr id="5125" name="Slide Number Placeholder 5"/>
          <p:cNvSpPr>
            <a:spLocks noGrp="1"/>
          </p:cNvSpPr>
          <p:nvPr>
            <p:ph type="sldNum" sz="quarter" idx="12"/>
          </p:nvPr>
        </p:nvSpPr>
        <p:spPr bwMode="auto">
          <a:noFill/>
          <a:ln>
            <a:miter lim="800000"/>
            <a:headEnd/>
            <a:tailEnd/>
          </a:ln>
        </p:spPr>
        <p:txBody>
          <a:bodyPr/>
          <a:lstStyle/>
          <a:p>
            <a:fld id="{6FE442E3-0598-460E-A739-741A0294A917}" type="slidenum">
              <a:rPr lang="en-US" smtClean="0">
                <a:latin typeface="Arial" charset="0"/>
                <a:ea typeface="ＭＳ Ｐゴシック" pitchFamily="34" charset="-128"/>
              </a:rPr>
              <a:pPr/>
              <a:t>4</a:t>
            </a:fld>
            <a:endParaRPr lang="en-US" smtClean="0">
              <a:latin typeface="Arial" charset="0"/>
              <a:ea typeface="ＭＳ Ｐゴシック" pitchFamily="34" charset="-128"/>
            </a:endParaRPr>
          </a:p>
        </p:txBody>
      </p:sp>
      <p:pic>
        <p:nvPicPr>
          <p:cNvPr id="5126" name="Picture 6" descr="SJFL letterhead header"/>
          <p:cNvPicPr>
            <a:picLocks noChangeAspect="1" noChangeArrowheads="1"/>
          </p:cNvPicPr>
          <p:nvPr/>
        </p:nvPicPr>
        <p:blipFill>
          <a:blip r:embed="rId3"/>
          <a:srcRect/>
          <a:stretch>
            <a:fillRect/>
          </a:stretch>
        </p:blipFill>
        <p:spPr bwMode="auto">
          <a:xfrm>
            <a:off x="0" y="5516563"/>
            <a:ext cx="4284663" cy="1008062"/>
          </a:xfrm>
          <a:prstGeom prst="rect">
            <a:avLst/>
          </a:prstGeom>
          <a:noFill/>
          <a:ln w="9525">
            <a:noFill/>
            <a:miter lim="800000"/>
            <a:headEnd/>
            <a:tailEnd/>
          </a:ln>
        </p:spPr>
      </p:pic>
      <p:pic>
        <p:nvPicPr>
          <p:cNvPr id="5127" name="Picture 7" descr="Floreat Salopia"/>
          <p:cNvPicPr>
            <a:picLocks noChangeAspect="1" noChangeArrowheads="1"/>
          </p:cNvPicPr>
          <p:nvPr/>
        </p:nvPicPr>
        <p:blipFill>
          <a:blip r:embed="rId4"/>
          <a:srcRect/>
          <a:stretch>
            <a:fillRect/>
          </a:stretch>
        </p:blipFill>
        <p:spPr bwMode="auto">
          <a:xfrm>
            <a:off x="6875463" y="5805488"/>
            <a:ext cx="828675" cy="91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GB" altLang="en-US" sz="3200" smtClean="0">
                <a:solidFill>
                  <a:srgbClr val="C00000"/>
                </a:solidFill>
                <a:latin typeface="Arial" charset="0"/>
                <a:ea typeface="ＭＳ Ｐゴシック" pitchFamily="34" charset="-128"/>
              </a:rPr>
              <a:t>Visibility </a:t>
            </a:r>
          </a:p>
        </p:txBody>
      </p:sp>
      <p:pic>
        <p:nvPicPr>
          <p:cNvPr id="6147" name="Content Placeholder 17" descr="DSCF0189.JPG"/>
          <p:cNvPicPr>
            <a:picLocks noGrp="1" noChangeAspect="1"/>
          </p:cNvPicPr>
          <p:nvPr>
            <p:ph idx="1"/>
          </p:nvPr>
        </p:nvPicPr>
        <p:blipFill>
          <a:blip r:embed="rId2"/>
          <a:srcRect/>
          <a:stretch>
            <a:fillRect/>
          </a:stretch>
        </p:blipFill>
        <p:spPr>
          <a:xfrm>
            <a:off x="457200" y="1052513"/>
            <a:ext cx="3970338" cy="3889375"/>
          </a:xfrm>
        </p:spPr>
      </p:pic>
      <p:sp>
        <p:nvSpPr>
          <p:cNvPr id="6148" name="Rectangle 4"/>
          <p:cNvSpPr>
            <a:spLocks noChangeArrowheads="1"/>
          </p:cNvSpPr>
          <p:nvPr/>
        </p:nvSpPr>
        <p:spPr bwMode="auto">
          <a:xfrm>
            <a:off x="4600575" y="2500313"/>
            <a:ext cx="4543425" cy="2062103"/>
          </a:xfrm>
          <a:prstGeom prst="rect">
            <a:avLst/>
          </a:prstGeom>
          <a:noFill/>
          <a:ln w="9525">
            <a:noFill/>
            <a:miter lim="800000"/>
            <a:headEnd/>
            <a:tailEnd/>
          </a:ln>
        </p:spPr>
        <p:txBody>
          <a:bodyPr>
            <a:spAutoFit/>
          </a:bodyPr>
          <a:lstStyle/>
          <a:p>
            <a:r>
              <a:rPr lang="en-GB" altLang="en-US" sz="3200" dirty="0">
                <a:solidFill>
                  <a:srgbClr val="003B8A"/>
                </a:solidFill>
              </a:rPr>
              <a:t>How </a:t>
            </a:r>
            <a:r>
              <a:rPr lang="en-GB" altLang="en-US" sz="3200" dirty="0" smtClean="0">
                <a:solidFill>
                  <a:srgbClr val="003B8A"/>
                </a:solidFill>
              </a:rPr>
              <a:t>easier it </a:t>
            </a:r>
            <a:r>
              <a:rPr lang="en-GB" altLang="en-US" sz="3200" dirty="0">
                <a:solidFill>
                  <a:srgbClr val="003B8A"/>
                </a:solidFill>
              </a:rPr>
              <a:t>is </a:t>
            </a:r>
            <a:r>
              <a:rPr lang="en-GB" altLang="en-US" sz="3200" dirty="0" smtClean="0">
                <a:solidFill>
                  <a:srgbClr val="003B8A"/>
                </a:solidFill>
              </a:rPr>
              <a:t>for </a:t>
            </a:r>
            <a:r>
              <a:rPr lang="en-GB" altLang="en-US" sz="3200" dirty="0">
                <a:solidFill>
                  <a:srgbClr val="003B8A"/>
                </a:solidFill>
              </a:rPr>
              <a:t>the Referee to </a:t>
            </a:r>
            <a:r>
              <a:rPr lang="en-GB" altLang="en-US" sz="3200" b="1" u="sng" dirty="0">
                <a:solidFill>
                  <a:srgbClr val="003B8A"/>
                </a:solidFill>
              </a:rPr>
              <a:t>SPOT</a:t>
            </a:r>
            <a:r>
              <a:rPr lang="en-GB" altLang="en-US" sz="3200" dirty="0">
                <a:solidFill>
                  <a:srgbClr val="003B8A"/>
                </a:solidFill>
              </a:rPr>
              <a:t> the</a:t>
            </a:r>
          </a:p>
          <a:p>
            <a:r>
              <a:rPr lang="en-GB" altLang="en-US" sz="3200" dirty="0">
                <a:solidFill>
                  <a:srgbClr val="003B8A"/>
                </a:solidFill>
              </a:rPr>
              <a:t>Respect Marshall in this group of people? </a:t>
            </a:r>
          </a:p>
        </p:txBody>
      </p:sp>
      <p:sp>
        <p:nvSpPr>
          <p:cNvPr id="6149" name="Slide Number Placeholder 5"/>
          <p:cNvSpPr>
            <a:spLocks noGrp="1"/>
          </p:cNvSpPr>
          <p:nvPr>
            <p:ph type="sldNum" sz="quarter" idx="12"/>
          </p:nvPr>
        </p:nvSpPr>
        <p:spPr bwMode="auto">
          <a:noFill/>
          <a:ln>
            <a:miter lim="800000"/>
            <a:headEnd/>
            <a:tailEnd/>
          </a:ln>
        </p:spPr>
        <p:txBody>
          <a:bodyPr/>
          <a:lstStyle/>
          <a:p>
            <a:fld id="{8957FBDB-64EA-4E71-8936-E09256B29882}" type="slidenum">
              <a:rPr lang="en-US" smtClean="0">
                <a:latin typeface="Arial" charset="0"/>
                <a:ea typeface="ＭＳ Ｐゴシック" pitchFamily="34" charset="-128"/>
              </a:rPr>
              <a:pPr/>
              <a:t>5</a:t>
            </a:fld>
            <a:endParaRPr lang="en-US" smtClean="0">
              <a:latin typeface="Arial" charset="0"/>
              <a:ea typeface="ＭＳ Ｐゴシック" pitchFamily="34" charset="-128"/>
            </a:endParaRPr>
          </a:p>
        </p:txBody>
      </p:sp>
      <p:pic>
        <p:nvPicPr>
          <p:cNvPr id="6150" name="Picture 6" descr="SJFL letterhead header"/>
          <p:cNvPicPr>
            <a:picLocks noChangeAspect="1" noChangeArrowheads="1"/>
          </p:cNvPicPr>
          <p:nvPr/>
        </p:nvPicPr>
        <p:blipFill>
          <a:blip r:embed="rId3"/>
          <a:srcRect/>
          <a:stretch>
            <a:fillRect/>
          </a:stretch>
        </p:blipFill>
        <p:spPr bwMode="auto">
          <a:xfrm>
            <a:off x="0" y="5516563"/>
            <a:ext cx="4284663" cy="1008062"/>
          </a:xfrm>
          <a:prstGeom prst="rect">
            <a:avLst/>
          </a:prstGeom>
          <a:noFill/>
          <a:ln w="9525">
            <a:noFill/>
            <a:miter lim="800000"/>
            <a:headEnd/>
            <a:tailEnd/>
          </a:ln>
        </p:spPr>
      </p:pic>
      <p:pic>
        <p:nvPicPr>
          <p:cNvPr id="6151" name="Picture 7" descr="Floreat Salopia"/>
          <p:cNvPicPr>
            <a:picLocks noChangeAspect="1" noChangeArrowheads="1"/>
          </p:cNvPicPr>
          <p:nvPr/>
        </p:nvPicPr>
        <p:blipFill>
          <a:blip r:embed="rId4"/>
          <a:srcRect/>
          <a:stretch>
            <a:fillRect/>
          </a:stretch>
        </p:blipFill>
        <p:spPr bwMode="auto">
          <a:xfrm>
            <a:off x="7019925" y="5805488"/>
            <a:ext cx="828675" cy="91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32656"/>
            <a:ext cx="8229600" cy="1648544"/>
          </a:xfrm>
        </p:spPr>
        <p:txBody>
          <a:bodyPr/>
          <a:lstStyle/>
          <a:p>
            <a:r>
              <a:rPr lang="en-GB" altLang="en-US" sz="2000" dirty="0" smtClean="0">
                <a:latin typeface="Arial" charset="0"/>
                <a:ea typeface="ＭＳ Ｐゴシック" pitchFamily="34" charset="-128"/>
              </a:rPr>
              <a:t/>
            </a:r>
            <a:br>
              <a:rPr lang="en-GB" altLang="en-US" sz="2000" dirty="0" smtClean="0">
                <a:latin typeface="Arial" charset="0"/>
                <a:ea typeface="ＭＳ Ｐゴシック" pitchFamily="34" charset="-128"/>
              </a:rPr>
            </a:br>
            <a:r>
              <a:rPr lang="en-GB" altLang="en-US" sz="2000" dirty="0" smtClean="0">
                <a:latin typeface="Arial" charset="0"/>
                <a:ea typeface="ＭＳ Ｐゴシック" pitchFamily="34" charset="-128"/>
              </a:rPr>
              <a:t>Prior to </a:t>
            </a:r>
            <a:r>
              <a:rPr lang="en-GB" altLang="en-US" sz="2000" dirty="0" smtClean="0">
                <a:latin typeface="Arial" charset="0"/>
                <a:ea typeface="ＭＳ Ｐゴシック" pitchFamily="34" charset="-128"/>
              </a:rPr>
              <a:t>each game the Respect Marshalls (RM) will </a:t>
            </a:r>
            <a:r>
              <a:rPr lang="en-GB" altLang="en-US" sz="2000" dirty="0" smtClean="0">
                <a:latin typeface="Arial" charset="0"/>
                <a:ea typeface="ＭＳ Ｐゴシック" pitchFamily="34" charset="-128"/>
              </a:rPr>
              <a:t>introduce themselves to each other and to the Referee and make him/her feel welcome. Home </a:t>
            </a:r>
            <a:r>
              <a:rPr lang="en-GB" altLang="en-US" sz="2000" dirty="0" smtClean="0">
                <a:latin typeface="Arial" charset="0"/>
                <a:ea typeface="ＭＳ Ｐゴシック" pitchFamily="34" charset="-128"/>
              </a:rPr>
              <a:t>RM </a:t>
            </a:r>
            <a:r>
              <a:rPr lang="en-GB" altLang="en-US" sz="2000" dirty="0" smtClean="0">
                <a:latin typeface="Arial" charset="0"/>
                <a:ea typeface="ＭＳ Ｐゴシック" pitchFamily="34" charset="-128"/>
              </a:rPr>
              <a:t>will direct the Referee to their changing rooms (if applicable), to the correct pitch, ensure their fees are paid at the end of the game and, if required, escort them safely as they leave the venue. </a:t>
            </a:r>
            <a:r>
              <a:rPr lang="en-GB" altLang="en-US" dirty="0" smtClean="0">
                <a:latin typeface="Arial" charset="0"/>
                <a:ea typeface="ＭＳ Ｐゴシック" pitchFamily="34" charset="-128"/>
              </a:rPr>
              <a:t/>
            </a:r>
            <a:br>
              <a:rPr lang="en-GB" altLang="en-US" dirty="0" smtClean="0">
                <a:latin typeface="Arial" charset="0"/>
                <a:ea typeface="ＭＳ Ｐゴシック" pitchFamily="34" charset="-128"/>
              </a:rPr>
            </a:br>
            <a:endParaRPr lang="en-GB" altLang="en-US" dirty="0" smtClean="0">
              <a:latin typeface="Arial" charset="0"/>
              <a:ea typeface="ＭＳ Ｐゴシック" pitchFamily="34" charset="-128"/>
            </a:endParaRPr>
          </a:p>
        </p:txBody>
      </p:sp>
      <p:pic>
        <p:nvPicPr>
          <p:cNvPr id="7171" name="Picture 17" descr="DSCF0187.JPG"/>
          <p:cNvPicPr>
            <a:picLocks noGrp="1" noChangeAspect="1"/>
          </p:cNvPicPr>
          <p:nvPr>
            <p:ph idx="1"/>
          </p:nvPr>
        </p:nvPicPr>
        <p:blipFill>
          <a:blip r:embed="rId2"/>
          <a:srcRect/>
          <a:stretch>
            <a:fillRect/>
          </a:stretch>
        </p:blipFill>
        <p:spPr>
          <a:xfrm>
            <a:off x="1331641" y="1981200"/>
            <a:ext cx="5907360" cy="3535363"/>
          </a:xfrm>
        </p:spPr>
      </p:pic>
      <p:sp>
        <p:nvSpPr>
          <p:cNvPr id="7172" name="Slide Number Placeholder 4"/>
          <p:cNvSpPr>
            <a:spLocks noGrp="1"/>
          </p:cNvSpPr>
          <p:nvPr>
            <p:ph type="sldNum" sz="quarter" idx="12"/>
          </p:nvPr>
        </p:nvSpPr>
        <p:spPr bwMode="auto">
          <a:noFill/>
          <a:ln>
            <a:miter lim="800000"/>
            <a:headEnd/>
            <a:tailEnd/>
          </a:ln>
        </p:spPr>
        <p:txBody>
          <a:bodyPr/>
          <a:lstStyle/>
          <a:p>
            <a:fld id="{127627E9-0806-44FB-BE62-8146D1835304}" type="slidenum">
              <a:rPr lang="en-US" smtClean="0">
                <a:latin typeface="Arial" charset="0"/>
                <a:ea typeface="ＭＳ Ｐゴシック" pitchFamily="34" charset="-128"/>
              </a:rPr>
              <a:pPr/>
              <a:t>6</a:t>
            </a:fld>
            <a:endParaRPr lang="en-US" smtClean="0">
              <a:latin typeface="Arial" charset="0"/>
              <a:ea typeface="ＭＳ Ｐゴシック" pitchFamily="34" charset="-128"/>
            </a:endParaRPr>
          </a:p>
        </p:txBody>
      </p:sp>
      <p:pic>
        <p:nvPicPr>
          <p:cNvPr id="7173" name="Picture 6" descr="SJFL letterhead header"/>
          <p:cNvPicPr>
            <a:picLocks noChangeAspect="1" noChangeArrowheads="1"/>
          </p:cNvPicPr>
          <p:nvPr/>
        </p:nvPicPr>
        <p:blipFill>
          <a:blip r:embed="rId3"/>
          <a:srcRect/>
          <a:stretch>
            <a:fillRect/>
          </a:stretch>
        </p:blipFill>
        <p:spPr bwMode="auto">
          <a:xfrm>
            <a:off x="0" y="5516563"/>
            <a:ext cx="4284663" cy="1008062"/>
          </a:xfrm>
          <a:prstGeom prst="rect">
            <a:avLst/>
          </a:prstGeom>
          <a:noFill/>
          <a:ln w="9525">
            <a:noFill/>
            <a:miter lim="800000"/>
            <a:headEnd/>
            <a:tailEnd/>
          </a:ln>
        </p:spPr>
      </p:pic>
      <p:pic>
        <p:nvPicPr>
          <p:cNvPr id="7174" name="Picture 6" descr="Floreat Salopia"/>
          <p:cNvPicPr>
            <a:picLocks noChangeAspect="1" noChangeArrowheads="1"/>
          </p:cNvPicPr>
          <p:nvPr/>
        </p:nvPicPr>
        <p:blipFill>
          <a:blip r:embed="rId4"/>
          <a:srcRect/>
          <a:stretch>
            <a:fillRect/>
          </a:stretch>
        </p:blipFill>
        <p:spPr bwMode="auto">
          <a:xfrm>
            <a:off x="6948488" y="5805488"/>
            <a:ext cx="828675" cy="91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GB" altLang="en-US" dirty="0" smtClean="0">
                <a:solidFill>
                  <a:srgbClr val="C00000"/>
                </a:solidFill>
                <a:latin typeface="Arial" charset="0"/>
                <a:ea typeface="ＭＳ Ｐゴシック" pitchFamily="34" charset="-128"/>
              </a:rPr>
              <a:t>RM’s Responsibilities</a:t>
            </a:r>
          </a:p>
        </p:txBody>
      </p:sp>
      <p:sp>
        <p:nvSpPr>
          <p:cNvPr id="8195" name="Content Placeholder 2"/>
          <p:cNvSpPr>
            <a:spLocks noGrp="1"/>
          </p:cNvSpPr>
          <p:nvPr>
            <p:ph idx="1"/>
          </p:nvPr>
        </p:nvSpPr>
        <p:spPr>
          <a:xfrm>
            <a:off x="457200" y="1052513"/>
            <a:ext cx="8229600" cy="5073650"/>
          </a:xfrm>
        </p:spPr>
        <p:txBody>
          <a:bodyPr/>
          <a:lstStyle/>
          <a:p>
            <a:r>
              <a:rPr lang="en-US" altLang="en-US" sz="2000" b="1" dirty="0" smtClean="0">
                <a:latin typeface="Arial" charset="0"/>
                <a:ea typeface="ＭＳ Ｐゴシック" pitchFamily="34" charset="-128"/>
              </a:rPr>
              <a:t>Ensuring</a:t>
            </a:r>
            <a:r>
              <a:rPr lang="en-US" altLang="en-US" sz="2000" dirty="0" smtClean="0">
                <a:latin typeface="Arial" charset="0"/>
                <a:ea typeface="ＭＳ Ｐゴシック" pitchFamily="34" charset="-128"/>
              </a:rPr>
              <a:t> </a:t>
            </a:r>
            <a:r>
              <a:rPr lang="en-US" altLang="en-US" sz="2000" dirty="0" smtClean="0">
                <a:latin typeface="Arial" charset="0"/>
                <a:ea typeface="ＭＳ Ｐゴシック" pitchFamily="34" charset="-128"/>
              </a:rPr>
              <a:t>own </a:t>
            </a:r>
            <a:r>
              <a:rPr lang="en-US" altLang="en-US" sz="2000" dirty="0" smtClean="0">
                <a:latin typeface="Arial" charset="0"/>
                <a:ea typeface="ＭＳ Ｐゴシック" pitchFamily="34" charset="-128"/>
              </a:rPr>
              <a:t>spectators </a:t>
            </a:r>
            <a:r>
              <a:rPr lang="en-US" altLang="en-US" sz="2000" dirty="0" smtClean="0">
                <a:latin typeface="Arial" charset="0"/>
                <a:ea typeface="ＭＳ Ｐゴシック" pitchFamily="34" charset="-128"/>
              </a:rPr>
              <a:t>comply </a:t>
            </a:r>
            <a:r>
              <a:rPr lang="en-US" altLang="en-US" sz="2000" dirty="0" smtClean="0">
                <a:latin typeface="Arial" charset="0"/>
                <a:ea typeface="ＭＳ Ｐゴシック" pitchFamily="34" charset="-128"/>
              </a:rPr>
              <a:t>with </a:t>
            </a:r>
            <a:r>
              <a:rPr lang="en-US" altLang="en-US" sz="2000" dirty="0" smtClean="0">
                <a:latin typeface="Arial" charset="0"/>
                <a:ea typeface="ＭＳ Ｐゴシック" pitchFamily="34" charset="-128"/>
              </a:rPr>
              <a:t>the Respect </a:t>
            </a:r>
            <a:r>
              <a:rPr lang="en-US" altLang="en-US" sz="2000" dirty="0" smtClean="0">
                <a:latin typeface="Arial" charset="0"/>
                <a:ea typeface="ＭＳ Ｐゴシック" pitchFamily="34" charset="-128"/>
              </a:rPr>
              <a:t>designated spectator area.</a:t>
            </a:r>
          </a:p>
          <a:p>
            <a:r>
              <a:rPr lang="en-US" altLang="en-US" sz="2000" b="1" dirty="0" smtClean="0">
                <a:latin typeface="Arial" charset="0"/>
                <a:ea typeface="ＭＳ Ｐゴシック" pitchFamily="34" charset="-128"/>
              </a:rPr>
              <a:t>Remind</a:t>
            </a:r>
            <a:r>
              <a:rPr lang="en-US" altLang="en-US" sz="2000" dirty="0" smtClean="0">
                <a:latin typeface="Arial" charset="0"/>
                <a:ea typeface="ＭＳ Ｐゴシック" pitchFamily="34" charset="-128"/>
              </a:rPr>
              <a:t> </a:t>
            </a:r>
            <a:r>
              <a:rPr lang="en-US" altLang="en-US" sz="2000" dirty="0" smtClean="0">
                <a:latin typeface="Arial" charset="0"/>
                <a:ea typeface="ＭＳ Ｐゴシック" pitchFamily="34" charset="-128"/>
              </a:rPr>
              <a:t>own </a:t>
            </a:r>
            <a:r>
              <a:rPr lang="en-US" altLang="en-US" sz="2000" dirty="0" smtClean="0">
                <a:latin typeface="Arial" charset="0"/>
                <a:ea typeface="ＭＳ Ｐゴシック" pitchFamily="34" charset="-128"/>
              </a:rPr>
              <a:t>supporters of responsibilities in relation to Respect.</a:t>
            </a:r>
          </a:p>
          <a:p>
            <a:r>
              <a:rPr lang="en-US" altLang="en-US" sz="2000" b="1" dirty="0" smtClean="0">
                <a:latin typeface="Arial" charset="0"/>
                <a:ea typeface="ＭＳ Ｐゴシック" pitchFamily="34" charset="-128"/>
              </a:rPr>
              <a:t>Support</a:t>
            </a:r>
            <a:r>
              <a:rPr lang="en-US" altLang="en-US" sz="2000" dirty="0" smtClean="0">
                <a:latin typeface="Arial" charset="0"/>
                <a:ea typeface="ＭＳ Ｐゴシック" pitchFamily="34" charset="-128"/>
              </a:rPr>
              <a:t> the Referee when dealing with any spectator related issue within your own team. </a:t>
            </a:r>
          </a:p>
          <a:p>
            <a:r>
              <a:rPr lang="en-US" altLang="en-US" sz="2000" b="1" dirty="0" smtClean="0">
                <a:latin typeface="Arial" charset="0"/>
                <a:ea typeface="ＭＳ Ｐゴシック" pitchFamily="34" charset="-128"/>
              </a:rPr>
              <a:t>Use common sense </a:t>
            </a:r>
            <a:r>
              <a:rPr lang="en-US" altLang="en-US" sz="2000" dirty="0" smtClean="0">
                <a:latin typeface="Arial" charset="0"/>
                <a:ea typeface="ＭＳ Ｐゴシック" pitchFamily="34" charset="-128"/>
              </a:rPr>
              <a:t>at </a:t>
            </a:r>
            <a:r>
              <a:rPr lang="en-US" altLang="en-US" sz="2000" dirty="0" smtClean="0">
                <a:latin typeface="Arial" charset="0"/>
                <a:ea typeface="ＭＳ Ｐゴシック" pitchFamily="34" charset="-128"/>
              </a:rPr>
              <a:t>all times and be a visual point of contact for any concerns from the opposition RM </a:t>
            </a:r>
          </a:p>
          <a:p>
            <a:r>
              <a:rPr lang="en-US" altLang="en-US" sz="2000" b="1" dirty="0" smtClean="0">
                <a:latin typeface="Arial" charset="0"/>
                <a:ea typeface="ＭＳ Ｐゴシック" pitchFamily="34" charset="-128"/>
              </a:rPr>
              <a:t>Dependent</a:t>
            </a:r>
            <a:r>
              <a:rPr lang="en-US" altLang="en-US" sz="2000" dirty="0" smtClean="0">
                <a:latin typeface="Arial" charset="0"/>
                <a:ea typeface="ＭＳ Ｐゴシック" pitchFamily="34" charset="-128"/>
              </a:rPr>
              <a:t> on League procedures the RM may assist to check registration forms and/or complete match respect result forms.</a:t>
            </a:r>
          </a:p>
          <a:p>
            <a:pPr>
              <a:buFont typeface="Arial" charset="0"/>
              <a:buNone/>
            </a:pPr>
            <a:r>
              <a:rPr lang="en-GB" altLang="en-US" sz="2000" dirty="0" smtClean="0">
                <a:latin typeface="Arial" charset="0"/>
                <a:ea typeface="ＭＳ Ｐゴシック" pitchFamily="34" charset="-128"/>
                <a:cs typeface="Times New Roman" pitchFamily="18" charset="0"/>
              </a:rPr>
              <a:t>     </a:t>
            </a:r>
            <a:r>
              <a:rPr lang="en-GB" altLang="en-US" sz="2000" b="1" dirty="0" smtClean="0">
                <a:latin typeface="Arial" charset="0"/>
                <a:ea typeface="ＭＳ Ｐゴシック" pitchFamily="34" charset="-128"/>
                <a:cs typeface="Times New Roman" pitchFamily="18" charset="0"/>
              </a:rPr>
              <a:t>The FA Respect Programme/Code </a:t>
            </a:r>
            <a:r>
              <a:rPr lang="en-GB" altLang="en-US" sz="2000" dirty="0" smtClean="0">
                <a:latin typeface="Arial" charset="0"/>
                <a:ea typeface="ＭＳ Ｐゴシック" pitchFamily="34" charset="-128"/>
                <a:cs typeface="Times New Roman" pitchFamily="18" charset="0"/>
              </a:rPr>
              <a:t>must be followed by the RM at all times, and any </a:t>
            </a:r>
            <a:r>
              <a:rPr lang="en-GB" altLang="en-US" sz="2000" dirty="0" smtClean="0">
                <a:latin typeface="Arial" charset="0"/>
                <a:ea typeface="ＭＳ Ｐゴシック" pitchFamily="34" charset="-128"/>
                <a:cs typeface="Times New Roman" pitchFamily="18" charset="0"/>
              </a:rPr>
              <a:t>related issues </a:t>
            </a:r>
            <a:r>
              <a:rPr lang="en-GB" altLang="en-US" sz="2000" dirty="0" smtClean="0">
                <a:latin typeface="Arial" charset="0"/>
                <a:ea typeface="ＭＳ Ｐゴシック" pitchFamily="34" charset="-128"/>
                <a:cs typeface="Times New Roman" pitchFamily="18" charset="0"/>
              </a:rPr>
              <a:t>should be reported through </a:t>
            </a:r>
            <a:r>
              <a:rPr lang="en-GB" altLang="en-US" sz="2000" dirty="0" smtClean="0">
                <a:latin typeface="Arial" charset="0"/>
                <a:ea typeface="ＭＳ Ｐゴシック" pitchFamily="34" charset="-128"/>
                <a:cs typeface="Times New Roman" pitchFamily="18" charset="0"/>
              </a:rPr>
              <a:t>your </a:t>
            </a:r>
            <a:r>
              <a:rPr lang="en-GB" altLang="en-US" sz="2000" dirty="0" smtClean="0">
                <a:latin typeface="Arial" charset="0"/>
                <a:ea typeface="ＭＳ Ｐゴシック" pitchFamily="34" charset="-128"/>
                <a:cs typeface="Times New Roman" pitchFamily="18" charset="0"/>
              </a:rPr>
              <a:t>club CWO/Secretary to the League  and/or County Association to be dealt with.</a:t>
            </a:r>
            <a:endParaRPr lang="en-GB" altLang="en-US" sz="2000" dirty="0" smtClean="0">
              <a:latin typeface="Arial" charset="0"/>
              <a:ea typeface="ＭＳ Ｐゴシック" pitchFamily="34" charset="-128"/>
            </a:endParaRPr>
          </a:p>
          <a:p>
            <a:pPr algn="ctr">
              <a:buFont typeface="Arial" charset="0"/>
              <a:buNone/>
            </a:pPr>
            <a:endParaRPr lang="en-GB" altLang="en-US" dirty="0" smtClean="0">
              <a:latin typeface="Arial" charset="0"/>
              <a:ea typeface="ＭＳ Ｐゴシック" pitchFamily="34" charset="-128"/>
            </a:endParaRPr>
          </a:p>
        </p:txBody>
      </p:sp>
      <p:sp>
        <p:nvSpPr>
          <p:cNvPr id="8196" name="Slide Number Placeholder 4"/>
          <p:cNvSpPr>
            <a:spLocks noGrp="1"/>
          </p:cNvSpPr>
          <p:nvPr>
            <p:ph type="sldNum" sz="quarter" idx="12"/>
          </p:nvPr>
        </p:nvSpPr>
        <p:spPr bwMode="auto">
          <a:noFill/>
          <a:ln>
            <a:miter lim="800000"/>
            <a:headEnd/>
            <a:tailEnd/>
          </a:ln>
        </p:spPr>
        <p:txBody>
          <a:bodyPr/>
          <a:lstStyle/>
          <a:p>
            <a:fld id="{1C139969-4891-4C95-8B98-D9F1D9DE7C8E}" type="slidenum">
              <a:rPr lang="en-US" smtClean="0">
                <a:latin typeface="Arial" charset="0"/>
                <a:ea typeface="ＭＳ Ｐゴシック" pitchFamily="34" charset="-128"/>
              </a:rPr>
              <a:pPr/>
              <a:t>7</a:t>
            </a:fld>
            <a:endParaRPr lang="en-US" smtClean="0">
              <a:latin typeface="Arial" charset="0"/>
              <a:ea typeface="ＭＳ Ｐゴシック" pitchFamily="34" charset="-128"/>
            </a:endParaRPr>
          </a:p>
        </p:txBody>
      </p:sp>
      <p:pic>
        <p:nvPicPr>
          <p:cNvPr id="8197" name="Picture 5" descr="SJFL letterhead header"/>
          <p:cNvPicPr>
            <a:picLocks noChangeAspect="1" noChangeArrowheads="1"/>
          </p:cNvPicPr>
          <p:nvPr/>
        </p:nvPicPr>
        <p:blipFill>
          <a:blip r:embed="rId2"/>
          <a:srcRect/>
          <a:stretch>
            <a:fillRect/>
          </a:stretch>
        </p:blipFill>
        <p:spPr bwMode="auto">
          <a:xfrm>
            <a:off x="0" y="5373688"/>
            <a:ext cx="4284663" cy="982662"/>
          </a:xfrm>
          <a:prstGeom prst="rect">
            <a:avLst/>
          </a:prstGeom>
          <a:noFill/>
          <a:ln w="9525">
            <a:noFill/>
            <a:miter lim="800000"/>
            <a:headEnd/>
            <a:tailEnd/>
          </a:ln>
        </p:spPr>
      </p:pic>
      <p:pic>
        <p:nvPicPr>
          <p:cNvPr id="8198" name="Picture 6" descr="Floreat Salopia"/>
          <p:cNvPicPr>
            <a:picLocks noChangeAspect="1" noChangeArrowheads="1"/>
          </p:cNvPicPr>
          <p:nvPr/>
        </p:nvPicPr>
        <p:blipFill>
          <a:blip r:embed="rId3"/>
          <a:srcRect/>
          <a:stretch>
            <a:fillRect/>
          </a:stretch>
        </p:blipFill>
        <p:spPr bwMode="auto">
          <a:xfrm>
            <a:off x="6804025" y="5805488"/>
            <a:ext cx="828675" cy="91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GB" altLang="en-US" dirty="0" smtClean="0">
                <a:solidFill>
                  <a:srgbClr val="C00000"/>
                </a:solidFill>
                <a:latin typeface="Arial" charset="0"/>
                <a:ea typeface="ＭＳ Ｐゴシック" pitchFamily="34" charset="-128"/>
              </a:rPr>
              <a:t>Match-Day </a:t>
            </a:r>
            <a:r>
              <a:rPr lang="en-GB" altLang="en-US" dirty="0" smtClean="0">
                <a:solidFill>
                  <a:srgbClr val="C00000"/>
                </a:solidFill>
                <a:latin typeface="Arial" charset="0"/>
                <a:ea typeface="ＭＳ Ｐゴシック" pitchFamily="34" charset="-128"/>
              </a:rPr>
              <a:t>Respect Marshall and Respect</a:t>
            </a:r>
          </a:p>
        </p:txBody>
      </p:sp>
      <p:sp>
        <p:nvSpPr>
          <p:cNvPr id="9219" name="Content Placeholder 2"/>
          <p:cNvSpPr>
            <a:spLocks noGrp="1"/>
          </p:cNvSpPr>
          <p:nvPr>
            <p:ph idx="1"/>
          </p:nvPr>
        </p:nvSpPr>
        <p:spPr>
          <a:xfrm>
            <a:off x="457200" y="1357313"/>
            <a:ext cx="8229600" cy="4768850"/>
          </a:xfrm>
        </p:spPr>
        <p:txBody>
          <a:bodyPr/>
          <a:lstStyle/>
          <a:p>
            <a:pPr>
              <a:buFont typeface="Arial" charset="0"/>
              <a:buNone/>
            </a:pPr>
            <a:r>
              <a:rPr lang="en-GB" altLang="en-US" dirty="0" smtClean="0">
                <a:latin typeface="Arial" charset="0"/>
                <a:ea typeface="ＭＳ Ｐゴシック" pitchFamily="34" charset="-128"/>
              </a:rPr>
              <a:t>    The Match-Day RM can help the Club ensure that the Respect </a:t>
            </a:r>
            <a:r>
              <a:rPr lang="en-GB" altLang="en-US" dirty="0" smtClean="0">
                <a:latin typeface="Arial" charset="0"/>
                <a:ea typeface="ＭＳ Ｐゴシック" pitchFamily="34" charset="-128"/>
              </a:rPr>
              <a:t>Code/Programme </a:t>
            </a:r>
            <a:r>
              <a:rPr lang="en-GB" altLang="en-US" dirty="0" smtClean="0">
                <a:latin typeface="Arial" charset="0"/>
                <a:ea typeface="ＭＳ Ｐゴシック" pitchFamily="34" charset="-128"/>
              </a:rPr>
              <a:t>is followed for the benefit of all participants. RMs should use their knowledge of their own Club spectators to help prevent any abuse, foul language or other unacceptable behaviour. The RM should ensure their own safety at all times and if in doubt about the potential for a situation to escalate they should act in accordance with their concerns. </a:t>
            </a:r>
          </a:p>
          <a:p>
            <a:pPr algn="ctr">
              <a:buFont typeface="Arial" charset="0"/>
              <a:buNone/>
            </a:pPr>
            <a:endParaRPr lang="en-GB" altLang="en-US" dirty="0" smtClean="0">
              <a:latin typeface="Arial" charset="0"/>
              <a:ea typeface="ＭＳ Ｐゴシック" pitchFamily="34" charset="-128"/>
            </a:endParaRPr>
          </a:p>
        </p:txBody>
      </p:sp>
      <p:sp>
        <p:nvSpPr>
          <p:cNvPr id="9220" name="Slide Number Placeholder 4"/>
          <p:cNvSpPr>
            <a:spLocks noGrp="1"/>
          </p:cNvSpPr>
          <p:nvPr>
            <p:ph type="sldNum" sz="quarter" idx="12"/>
          </p:nvPr>
        </p:nvSpPr>
        <p:spPr bwMode="auto">
          <a:noFill/>
          <a:ln>
            <a:miter lim="800000"/>
            <a:headEnd/>
            <a:tailEnd/>
          </a:ln>
        </p:spPr>
        <p:txBody>
          <a:bodyPr/>
          <a:lstStyle/>
          <a:p>
            <a:fld id="{A5F15134-1F3A-4D73-8048-3AF99146918A}" type="slidenum">
              <a:rPr lang="en-US" smtClean="0">
                <a:latin typeface="Arial" charset="0"/>
                <a:ea typeface="ＭＳ Ｐゴシック" pitchFamily="34" charset="-128"/>
              </a:rPr>
              <a:pPr/>
              <a:t>8</a:t>
            </a:fld>
            <a:endParaRPr lang="en-US" smtClean="0">
              <a:latin typeface="Arial" charset="0"/>
              <a:ea typeface="ＭＳ Ｐゴシック" pitchFamily="34" charset="-128"/>
            </a:endParaRPr>
          </a:p>
        </p:txBody>
      </p:sp>
      <p:pic>
        <p:nvPicPr>
          <p:cNvPr id="9221" name="Picture 5" descr="SJFL letterhead header"/>
          <p:cNvPicPr>
            <a:picLocks noChangeAspect="1" noChangeArrowheads="1"/>
          </p:cNvPicPr>
          <p:nvPr/>
        </p:nvPicPr>
        <p:blipFill>
          <a:blip r:embed="rId2"/>
          <a:srcRect/>
          <a:stretch>
            <a:fillRect/>
          </a:stretch>
        </p:blipFill>
        <p:spPr bwMode="auto">
          <a:xfrm>
            <a:off x="0" y="5516563"/>
            <a:ext cx="4284663" cy="1008062"/>
          </a:xfrm>
          <a:prstGeom prst="rect">
            <a:avLst/>
          </a:prstGeom>
          <a:noFill/>
          <a:ln w="9525">
            <a:noFill/>
            <a:miter lim="800000"/>
            <a:headEnd/>
            <a:tailEnd/>
          </a:ln>
        </p:spPr>
      </p:pic>
      <p:pic>
        <p:nvPicPr>
          <p:cNvPr id="9222" name="Picture 6" descr="Floreat Salopia"/>
          <p:cNvPicPr>
            <a:picLocks noChangeAspect="1" noChangeArrowheads="1"/>
          </p:cNvPicPr>
          <p:nvPr/>
        </p:nvPicPr>
        <p:blipFill>
          <a:blip r:embed="rId3"/>
          <a:srcRect/>
          <a:stretch>
            <a:fillRect/>
          </a:stretch>
        </p:blipFill>
        <p:spPr bwMode="auto">
          <a:xfrm>
            <a:off x="6804025" y="5805488"/>
            <a:ext cx="828675" cy="91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GB" altLang="en-US" smtClean="0">
                <a:solidFill>
                  <a:srgbClr val="C00000"/>
                </a:solidFill>
                <a:latin typeface="Arial" charset="0"/>
                <a:ea typeface="ＭＳ Ｐゴシック" pitchFamily="34" charset="-128"/>
              </a:rPr>
              <a:t>Working Collectively Together </a:t>
            </a:r>
          </a:p>
        </p:txBody>
      </p:sp>
      <p:sp>
        <p:nvSpPr>
          <p:cNvPr id="10243" name="Content Placeholder 2"/>
          <p:cNvSpPr>
            <a:spLocks noGrp="1"/>
          </p:cNvSpPr>
          <p:nvPr>
            <p:ph idx="1"/>
          </p:nvPr>
        </p:nvSpPr>
        <p:spPr>
          <a:xfrm>
            <a:off x="457200" y="1357313"/>
            <a:ext cx="8229600" cy="4768850"/>
          </a:xfrm>
        </p:spPr>
        <p:txBody>
          <a:bodyPr/>
          <a:lstStyle/>
          <a:p>
            <a:pPr algn="ctr">
              <a:buFont typeface="Arial" charset="0"/>
              <a:buNone/>
            </a:pPr>
            <a:endParaRPr lang="en-GB" altLang="en-US" sz="4000" dirty="0" smtClean="0">
              <a:latin typeface="Arial" charset="0"/>
              <a:ea typeface="ＭＳ Ｐゴシック" pitchFamily="34" charset="-128"/>
            </a:endParaRPr>
          </a:p>
          <a:p>
            <a:pPr algn="ctr">
              <a:buFont typeface="Arial" charset="0"/>
              <a:buNone/>
            </a:pPr>
            <a:r>
              <a:rPr lang="en-GB" altLang="en-US" sz="4400" dirty="0" smtClean="0">
                <a:latin typeface="Arial" charset="0"/>
                <a:ea typeface="ＭＳ Ｐゴシック" pitchFamily="34" charset="-128"/>
              </a:rPr>
              <a:t>Lets all </a:t>
            </a:r>
            <a:r>
              <a:rPr lang="en-GB" altLang="en-US" sz="4400" dirty="0" smtClean="0">
                <a:latin typeface="Arial" charset="0"/>
                <a:ea typeface="ＭＳ Ｐゴシック" pitchFamily="34" charset="-128"/>
              </a:rPr>
              <a:t>work together </a:t>
            </a:r>
          </a:p>
          <a:p>
            <a:pPr algn="ctr">
              <a:buFont typeface="Arial" charset="0"/>
              <a:buNone/>
            </a:pPr>
            <a:r>
              <a:rPr lang="en-GB" altLang="en-US" sz="4400" dirty="0" smtClean="0">
                <a:latin typeface="Arial" charset="0"/>
                <a:ea typeface="ＭＳ Ｐゴシック" pitchFamily="34" charset="-128"/>
              </a:rPr>
              <a:t>to </a:t>
            </a:r>
          </a:p>
          <a:p>
            <a:pPr algn="ctr">
              <a:buFont typeface="Arial" charset="0"/>
              <a:buNone/>
            </a:pPr>
            <a:r>
              <a:rPr lang="en-GB" altLang="en-US" sz="4400" dirty="0" smtClean="0">
                <a:latin typeface="Arial" charset="0"/>
                <a:ea typeface="ＭＳ Ｐゴシック" pitchFamily="34" charset="-128"/>
              </a:rPr>
              <a:t>avoid this</a:t>
            </a:r>
            <a:r>
              <a:rPr lang="en-GB" altLang="en-US" sz="4400" dirty="0" smtClean="0">
                <a:latin typeface="Arial" charset="0"/>
                <a:ea typeface="ＭＳ Ｐゴシック" pitchFamily="34" charset="-128"/>
              </a:rPr>
              <a:t>!</a:t>
            </a:r>
            <a:endParaRPr lang="en-GB" altLang="en-US" sz="4400" dirty="0" smtClean="0">
              <a:latin typeface="Arial" charset="0"/>
              <a:ea typeface="ＭＳ Ｐゴシック" pitchFamily="34" charset="-128"/>
            </a:endParaRPr>
          </a:p>
          <a:p>
            <a:pPr algn="ctr">
              <a:buFont typeface="Arial" charset="0"/>
              <a:buNone/>
            </a:pPr>
            <a:endParaRPr lang="en-GB" altLang="en-US" dirty="0" smtClean="0">
              <a:latin typeface="Arial" charset="0"/>
              <a:ea typeface="ＭＳ Ｐゴシック" pitchFamily="34" charset="-128"/>
            </a:endParaRPr>
          </a:p>
        </p:txBody>
      </p:sp>
      <p:sp>
        <p:nvSpPr>
          <p:cNvPr id="10244" name="Slide Number Placeholder 4"/>
          <p:cNvSpPr>
            <a:spLocks noGrp="1"/>
          </p:cNvSpPr>
          <p:nvPr>
            <p:ph type="sldNum" sz="quarter" idx="12"/>
          </p:nvPr>
        </p:nvSpPr>
        <p:spPr bwMode="auto">
          <a:noFill/>
          <a:ln>
            <a:miter lim="800000"/>
            <a:headEnd/>
            <a:tailEnd/>
          </a:ln>
        </p:spPr>
        <p:txBody>
          <a:bodyPr/>
          <a:lstStyle/>
          <a:p>
            <a:fld id="{DB92F90A-DBCC-43CF-9CA9-AEFA1891A7EA}" type="slidenum">
              <a:rPr lang="en-US" smtClean="0">
                <a:latin typeface="Arial" charset="0"/>
                <a:ea typeface="ＭＳ Ｐゴシック" pitchFamily="34" charset="-128"/>
              </a:rPr>
              <a:pPr/>
              <a:t>9</a:t>
            </a:fld>
            <a:endParaRPr lang="en-US" smtClean="0">
              <a:latin typeface="Arial" charset="0"/>
              <a:ea typeface="ＭＳ Ｐゴシック" pitchFamily="34" charset="-128"/>
            </a:endParaRPr>
          </a:p>
        </p:txBody>
      </p:sp>
      <p:pic>
        <p:nvPicPr>
          <p:cNvPr id="10245" name="Picture 5" descr="SJFL letterhead header"/>
          <p:cNvPicPr>
            <a:picLocks noChangeAspect="1" noChangeArrowheads="1"/>
          </p:cNvPicPr>
          <p:nvPr/>
        </p:nvPicPr>
        <p:blipFill>
          <a:blip r:embed="rId2"/>
          <a:srcRect/>
          <a:stretch>
            <a:fillRect/>
          </a:stretch>
        </p:blipFill>
        <p:spPr bwMode="auto">
          <a:xfrm>
            <a:off x="0" y="5516563"/>
            <a:ext cx="4284663" cy="1008062"/>
          </a:xfrm>
          <a:prstGeom prst="rect">
            <a:avLst/>
          </a:prstGeom>
          <a:noFill/>
          <a:ln w="9525">
            <a:noFill/>
            <a:miter lim="800000"/>
            <a:headEnd/>
            <a:tailEnd/>
          </a:ln>
        </p:spPr>
      </p:pic>
      <p:pic>
        <p:nvPicPr>
          <p:cNvPr id="10246" name="Picture 8" descr="Floreat Salopia"/>
          <p:cNvPicPr>
            <a:picLocks noChangeAspect="1" noChangeArrowheads="1"/>
          </p:cNvPicPr>
          <p:nvPr/>
        </p:nvPicPr>
        <p:blipFill>
          <a:blip r:embed="rId3"/>
          <a:srcRect/>
          <a:stretch>
            <a:fillRect/>
          </a:stretch>
        </p:blipFill>
        <p:spPr bwMode="auto">
          <a:xfrm>
            <a:off x="7019925" y="5805488"/>
            <a:ext cx="828675" cy="91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003B8A"/>
      </a:accent1>
      <a:accent2>
        <a:srgbClr val="ED1C2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14208</TotalTime>
  <Words>532</Words>
  <Application>Microsoft Office PowerPoint</Application>
  <PresentationFormat>On-screen Show (4:3)</PresentationFormat>
  <Paragraphs>97</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Roles and responsibilities of the Respect Marshall  Shropshire Junior Football League (Shropshire FA) </vt:lpstr>
      <vt:lpstr>   </vt:lpstr>
      <vt:lpstr> Who should carry out the RM role? </vt:lpstr>
      <vt:lpstr>Appropriate Attire for Club Respect Marshall</vt:lpstr>
      <vt:lpstr>Visibility </vt:lpstr>
      <vt:lpstr> Prior to each game the Respect Marshalls (RM) will introduce themselves to each other and to the Referee and make him/her feel welcome. Home RM will direct the Referee to their changing rooms (if applicable), to the correct pitch, ensure their fees are paid at the end of the game and, if required, escort them safely as they leave the venue.  </vt:lpstr>
      <vt:lpstr>RM’s Responsibilities</vt:lpstr>
      <vt:lpstr>Match-Day Respect Marshall and Respect</vt:lpstr>
      <vt:lpstr>Working Collectively Together </vt:lpstr>
      <vt:lpstr>Non Adherence !!</vt:lpstr>
      <vt:lpstr>Compliance </vt:lpstr>
      <vt:lpstr>Compliance </vt:lpstr>
      <vt:lpstr>Compliance </vt:lpstr>
      <vt:lpstr>Slide 14</vt:lpstr>
      <vt:lpstr>Slide 15</vt:lpstr>
      <vt:lpstr>Reporting Related Concerns</vt:lpstr>
      <vt:lpstr>Additional resources/help</vt:lpstr>
      <vt:lpstr>Slide 18</vt:lpstr>
      <vt:lpstr>      Any further Questions or Enquiries please contact SJFL:  Jan Butler:  sjflwelfareofficer@btinternet.com  or league website www.shropshirejuniorleague.co.uk  (contact-us)  or SFA Lead Respect Officer - Dai Lewis: david.lewis@shropshirefa.com )   </vt:lpstr>
    </vt:vector>
  </TitlesOfParts>
  <Company>Can Communicate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Coles</dc:creator>
  <cp:lastModifiedBy>New User</cp:lastModifiedBy>
  <cp:revision>635</cp:revision>
  <dcterms:created xsi:type="dcterms:W3CDTF">2009-04-03T09:03:22Z</dcterms:created>
  <dcterms:modified xsi:type="dcterms:W3CDTF">2016-10-04T15:58:00Z</dcterms:modified>
</cp:coreProperties>
</file>